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322" r:id="rId8"/>
    <p:sldId id="275" r:id="rId9"/>
    <p:sldId id="274" r:id="rId10"/>
    <p:sldId id="262" r:id="rId11"/>
    <p:sldId id="263" r:id="rId12"/>
    <p:sldId id="276" r:id="rId13"/>
    <p:sldId id="278" r:id="rId14"/>
    <p:sldId id="286" r:id="rId15"/>
    <p:sldId id="285" r:id="rId16"/>
    <p:sldId id="284" r:id="rId17"/>
    <p:sldId id="283" r:id="rId18"/>
    <p:sldId id="282" r:id="rId19"/>
    <p:sldId id="281" r:id="rId20"/>
    <p:sldId id="280" r:id="rId21"/>
    <p:sldId id="287" r:id="rId22"/>
    <p:sldId id="279" r:id="rId23"/>
    <p:sldId id="264" r:id="rId24"/>
    <p:sldId id="265" r:id="rId25"/>
    <p:sldId id="266" r:id="rId26"/>
    <p:sldId id="267" r:id="rId27"/>
    <p:sldId id="268" r:id="rId28"/>
    <p:sldId id="269" r:id="rId29"/>
    <p:sldId id="270" r:id="rId30"/>
    <p:sldId id="272" r:id="rId31"/>
    <p:sldId id="271" r:id="rId32"/>
    <p:sldId id="273" r:id="rId33"/>
    <p:sldId id="288" r:id="rId34"/>
    <p:sldId id="289" r:id="rId35"/>
    <p:sldId id="290" r:id="rId36"/>
    <p:sldId id="291" r:id="rId37"/>
    <p:sldId id="297" r:id="rId38"/>
    <p:sldId id="295" r:id="rId39"/>
    <p:sldId id="293" r:id="rId40"/>
    <p:sldId id="298" r:id="rId41"/>
    <p:sldId id="309" r:id="rId42"/>
    <p:sldId id="310" r:id="rId43"/>
    <p:sldId id="311" r:id="rId44"/>
    <p:sldId id="319" r:id="rId45"/>
    <p:sldId id="320" r:id="rId46"/>
    <p:sldId id="321" r:id="rId47"/>
    <p:sldId id="299" r:id="rId48"/>
    <p:sldId id="316" r:id="rId49"/>
    <p:sldId id="314" r:id="rId50"/>
    <p:sldId id="300" r:id="rId51"/>
    <p:sldId id="301" r:id="rId52"/>
    <p:sldId id="318" r:id="rId53"/>
    <p:sldId id="317" r:id="rId54"/>
    <p:sldId id="303" r:id="rId55"/>
    <p:sldId id="302" r:id="rId56"/>
    <p:sldId id="304" r:id="rId57"/>
    <p:sldId id="313" r:id="rId58"/>
    <p:sldId id="305" r:id="rId59"/>
    <p:sldId id="306" r:id="rId60"/>
    <p:sldId id="307" r:id="rId61"/>
    <p:sldId id="308" r:id="rId6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E7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591" autoAdjust="0"/>
    <p:restoredTop sz="99833" autoAdjust="0"/>
  </p:normalViewPr>
  <p:slideViewPr>
    <p:cSldViewPr snapToGrid="0" snapToObjects="1">
      <p:cViewPr>
        <p:scale>
          <a:sx n="90" d="100"/>
          <a:sy n="90" d="100"/>
        </p:scale>
        <p:origin x="-992" y="-6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496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printerSettings" Target="printerSettings/printerSettings1.bin"/><Relationship Id="rId64" Type="http://schemas.openxmlformats.org/officeDocument/2006/relationships/presProps" Target="presProps.xml"/><Relationship Id="rId65" Type="http://schemas.openxmlformats.org/officeDocument/2006/relationships/viewProps" Target="viewProps.xml"/><Relationship Id="rId66" Type="http://schemas.openxmlformats.org/officeDocument/2006/relationships/theme" Target="theme/theme1.xml"/><Relationship Id="rId67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EFBE00-7245-924F-A992-12B6F05B12DE}" type="datetimeFigureOut">
              <a:rPr lang="en-US" smtClean="0"/>
              <a:t>1/26/15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BC65B-3710-0D4D-AC5E-EB18BBB269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2566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EFBE00-7245-924F-A992-12B6F05B12DE}" type="datetimeFigureOut">
              <a:rPr lang="en-US" smtClean="0"/>
              <a:t>1/26/15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BC65B-3710-0D4D-AC5E-EB18BBB269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4486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EFBE00-7245-924F-A992-12B6F05B12DE}" type="datetimeFigureOut">
              <a:rPr lang="en-US" smtClean="0"/>
              <a:t>1/26/15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BC65B-3710-0D4D-AC5E-EB18BBB269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2113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EFBE00-7245-924F-A992-12B6F05B12DE}" type="datetimeFigureOut">
              <a:rPr lang="en-US" smtClean="0"/>
              <a:t>1/26/15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BC65B-3710-0D4D-AC5E-EB18BBB269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70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EFBE00-7245-924F-A992-12B6F05B12DE}" type="datetimeFigureOut">
              <a:rPr lang="en-US" smtClean="0"/>
              <a:t>1/26/15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BC65B-3710-0D4D-AC5E-EB18BBB269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868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EFBE00-7245-924F-A992-12B6F05B12DE}" type="datetimeFigureOut">
              <a:rPr lang="en-US" smtClean="0"/>
              <a:t>1/26/15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BC65B-3710-0D4D-AC5E-EB18BBB269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4596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EFBE00-7245-924F-A992-12B6F05B12DE}" type="datetimeFigureOut">
              <a:rPr lang="en-US" smtClean="0"/>
              <a:t>1/26/15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BC65B-3710-0D4D-AC5E-EB18BBB269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1129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EFBE00-7245-924F-A992-12B6F05B12DE}" type="datetimeFigureOut">
              <a:rPr lang="en-US" smtClean="0"/>
              <a:t>1/26/15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BC65B-3710-0D4D-AC5E-EB18BBB269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0834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EFBE00-7245-924F-A992-12B6F05B12DE}" type="datetimeFigureOut">
              <a:rPr lang="en-US" smtClean="0"/>
              <a:t>1/26/15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BC65B-3710-0D4D-AC5E-EB18BBB269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3490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EFBE00-7245-924F-A992-12B6F05B12DE}" type="datetimeFigureOut">
              <a:rPr lang="en-US" smtClean="0"/>
              <a:t>1/26/15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BC65B-3710-0D4D-AC5E-EB18BBB269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3422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EFBE00-7245-924F-A992-12B6F05B12DE}" type="datetimeFigureOut">
              <a:rPr lang="en-US" smtClean="0"/>
              <a:t>1/26/15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BC65B-3710-0D4D-AC5E-EB18BBB269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1210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EFBE00-7245-924F-A992-12B6F05B12DE}" type="datetimeFigureOut">
              <a:rPr lang="en-US" smtClean="0"/>
              <a:t>1/26/15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8BC65B-3710-0D4D-AC5E-EB18BBB269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8014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image" Target="../media/image17.png"/><Relationship Id="rId20" Type="http://schemas.openxmlformats.org/officeDocument/2006/relationships/slide" Target="slide21.xml"/><Relationship Id="rId21" Type="http://schemas.openxmlformats.org/officeDocument/2006/relationships/image" Target="../media/image23.png"/><Relationship Id="rId22" Type="http://schemas.openxmlformats.org/officeDocument/2006/relationships/slide" Target="slide22.xml"/><Relationship Id="rId23" Type="http://schemas.openxmlformats.org/officeDocument/2006/relationships/image" Target="../media/image24.png"/><Relationship Id="rId24" Type="http://schemas.openxmlformats.org/officeDocument/2006/relationships/slide" Target="slide18.xml"/><Relationship Id="rId25" Type="http://schemas.openxmlformats.org/officeDocument/2006/relationships/image" Target="../media/image25.png"/><Relationship Id="rId10" Type="http://schemas.openxmlformats.org/officeDocument/2006/relationships/slide" Target="slide15.xml"/><Relationship Id="rId11" Type="http://schemas.openxmlformats.org/officeDocument/2006/relationships/image" Target="../media/image18.png"/><Relationship Id="rId12" Type="http://schemas.openxmlformats.org/officeDocument/2006/relationships/slide" Target="slide16.xml"/><Relationship Id="rId13" Type="http://schemas.openxmlformats.org/officeDocument/2006/relationships/image" Target="../media/image19.png"/><Relationship Id="rId14" Type="http://schemas.openxmlformats.org/officeDocument/2006/relationships/slide" Target="slide17.xml"/><Relationship Id="rId15" Type="http://schemas.openxmlformats.org/officeDocument/2006/relationships/image" Target="../media/image20.png"/><Relationship Id="rId16" Type="http://schemas.openxmlformats.org/officeDocument/2006/relationships/slide" Target="slide19.xml"/><Relationship Id="rId17" Type="http://schemas.openxmlformats.org/officeDocument/2006/relationships/image" Target="../media/image21.png"/><Relationship Id="rId18" Type="http://schemas.openxmlformats.org/officeDocument/2006/relationships/slide" Target="slide20.xml"/><Relationship Id="rId19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14.png"/><Relationship Id="rId4" Type="http://schemas.openxmlformats.org/officeDocument/2006/relationships/slide" Target="slide12.xml"/><Relationship Id="rId5" Type="http://schemas.openxmlformats.org/officeDocument/2006/relationships/image" Target="../media/image15.png"/><Relationship Id="rId6" Type="http://schemas.openxmlformats.org/officeDocument/2006/relationships/slide" Target="slide13.xml"/><Relationship Id="rId7" Type="http://schemas.openxmlformats.org/officeDocument/2006/relationships/image" Target="../media/image16.png"/><Relationship Id="rId8" Type="http://schemas.openxmlformats.org/officeDocument/2006/relationships/slide" Target="slide14.xml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slide" Target="slide15.xml"/><Relationship Id="rId20" Type="http://schemas.openxmlformats.org/officeDocument/2006/relationships/image" Target="../media/image23.png"/><Relationship Id="rId21" Type="http://schemas.openxmlformats.org/officeDocument/2006/relationships/slide" Target="slide22.xml"/><Relationship Id="rId22" Type="http://schemas.openxmlformats.org/officeDocument/2006/relationships/image" Target="../media/image24.png"/><Relationship Id="rId23" Type="http://schemas.openxmlformats.org/officeDocument/2006/relationships/slide" Target="slide12.xml"/><Relationship Id="rId24" Type="http://schemas.openxmlformats.org/officeDocument/2006/relationships/image" Target="../media/image26.png"/><Relationship Id="rId25" Type="http://schemas.openxmlformats.org/officeDocument/2006/relationships/slide" Target="slide18.xml"/><Relationship Id="rId26" Type="http://schemas.openxmlformats.org/officeDocument/2006/relationships/image" Target="../media/image25.png"/><Relationship Id="rId10" Type="http://schemas.openxmlformats.org/officeDocument/2006/relationships/image" Target="../media/image18.png"/><Relationship Id="rId11" Type="http://schemas.openxmlformats.org/officeDocument/2006/relationships/slide" Target="slide16.xml"/><Relationship Id="rId12" Type="http://schemas.openxmlformats.org/officeDocument/2006/relationships/image" Target="../media/image19.png"/><Relationship Id="rId13" Type="http://schemas.openxmlformats.org/officeDocument/2006/relationships/slide" Target="slide17.xml"/><Relationship Id="rId14" Type="http://schemas.openxmlformats.org/officeDocument/2006/relationships/image" Target="../media/image20.png"/><Relationship Id="rId15" Type="http://schemas.openxmlformats.org/officeDocument/2006/relationships/slide" Target="slide19.xml"/><Relationship Id="rId16" Type="http://schemas.openxmlformats.org/officeDocument/2006/relationships/image" Target="../media/image21.png"/><Relationship Id="rId17" Type="http://schemas.openxmlformats.org/officeDocument/2006/relationships/slide" Target="slide20.xml"/><Relationship Id="rId18" Type="http://schemas.openxmlformats.org/officeDocument/2006/relationships/image" Target="../media/image22.png"/><Relationship Id="rId19" Type="http://schemas.openxmlformats.org/officeDocument/2006/relationships/slide" Target="slide21.xm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slide" Target="slide13.xml"/><Relationship Id="rId6" Type="http://schemas.openxmlformats.org/officeDocument/2006/relationships/image" Target="../media/image16.png"/><Relationship Id="rId7" Type="http://schemas.openxmlformats.org/officeDocument/2006/relationships/slide" Target="slide14.xml"/><Relationship Id="rId8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slide" Target="slide16.xml"/><Relationship Id="rId20" Type="http://schemas.openxmlformats.org/officeDocument/2006/relationships/slide" Target="slide22.xml"/><Relationship Id="rId21" Type="http://schemas.openxmlformats.org/officeDocument/2006/relationships/image" Target="../media/image24.png"/><Relationship Id="rId22" Type="http://schemas.openxmlformats.org/officeDocument/2006/relationships/slide" Target="slide13.xml"/><Relationship Id="rId23" Type="http://schemas.openxmlformats.org/officeDocument/2006/relationships/image" Target="../media/image27.png"/><Relationship Id="rId24" Type="http://schemas.openxmlformats.org/officeDocument/2006/relationships/slide" Target="slide18.xml"/><Relationship Id="rId25" Type="http://schemas.openxmlformats.org/officeDocument/2006/relationships/image" Target="../media/image25.png"/><Relationship Id="rId10" Type="http://schemas.openxmlformats.org/officeDocument/2006/relationships/image" Target="../media/image18.png"/><Relationship Id="rId11" Type="http://schemas.openxmlformats.org/officeDocument/2006/relationships/image" Target="../media/image19.png"/><Relationship Id="rId12" Type="http://schemas.openxmlformats.org/officeDocument/2006/relationships/slide" Target="slide17.xml"/><Relationship Id="rId13" Type="http://schemas.openxmlformats.org/officeDocument/2006/relationships/image" Target="../media/image20.png"/><Relationship Id="rId14" Type="http://schemas.openxmlformats.org/officeDocument/2006/relationships/slide" Target="slide19.xml"/><Relationship Id="rId15" Type="http://schemas.openxmlformats.org/officeDocument/2006/relationships/image" Target="../media/image21.png"/><Relationship Id="rId16" Type="http://schemas.openxmlformats.org/officeDocument/2006/relationships/slide" Target="slide20.xml"/><Relationship Id="rId17" Type="http://schemas.openxmlformats.org/officeDocument/2006/relationships/image" Target="../media/image22.png"/><Relationship Id="rId18" Type="http://schemas.openxmlformats.org/officeDocument/2006/relationships/slide" Target="slide21.xml"/><Relationship Id="rId19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14.png"/><Relationship Id="rId4" Type="http://schemas.openxmlformats.org/officeDocument/2006/relationships/slide" Target="slide12.xml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slide" Target="slide14.xml"/><Relationship Id="rId8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slide" Target="slide15.xml"/><Relationship Id="rId20" Type="http://schemas.openxmlformats.org/officeDocument/2006/relationships/image" Target="../media/image23.png"/><Relationship Id="rId21" Type="http://schemas.openxmlformats.org/officeDocument/2006/relationships/slide" Target="slide22.xml"/><Relationship Id="rId22" Type="http://schemas.openxmlformats.org/officeDocument/2006/relationships/image" Target="../media/image24.png"/><Relationship Id="rId23" Type="http://schemas.openxmlformats.org/officeDocument/2006/relationships/image" Target="../media/image28.png"/><Relationship Id="rId24" Type="http://schemas.openxmlformats.org/officeDocument/2006/relationships/slide" Target="slide18.xml"/><Relationship Id="rId25" Type="http://schemas.openxmlformats.org/officeDocument/2006/relationships/image" Target="../media/image25.png"/><Relationship Id="rId10" Type="http://schemas.openxmlformats.org/officeDocument/2006/relationships/image" Target="../media/image18.png"/><Relationship Id="rId11" Type="http://schemas.openxmlformats.org/officeDocument/2006/relationships/slide" Target="slide16.xml"/><Relationship Id="rId12" Type="http://schemas.openxmlformats.org/officeDocument/2006/relationships/image" Target="../media/image19.png"/><Relationship Id="rId13" Type="http://schemas.openxmlformats.org/officeDocument/2006/relationships/slide" Target="slide17.xml"/><Relationship Id="rId14" Type="http://schemas.openxmlformats.org/officeDocument/2006/relationships/image" Target="../media/image20.png"/><Relationship Id="rId15" Type="http://schemas.openxmlformats.org/officeDocument/2006/relationships/slide" Target="slide19.xml"/><Relationship Id="rId16" Type="http://schemas.openxmlformats.org/officeDocument/2006/relationships/image" Target="../media/image21.png"/><Relationship Id="rId17" Type="http://schemas.openxmlformats.org/officeDocument/2006/relationships/slide" Target="slide20.xml"/><Relationship Id="rId18" Type="http://schemas.openxmlformats.org/officeDocument/2006/relationships/image" Target="../media/image22.png"/><Relationship Id="rId19" Type="http://schemas.openxmlformats.org/officeDocument/2006/relationships/slide" Target="slide21.xm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14.png"/><Relationship Id="rId4" Type="http://schemas.openxmlformats.org/officeDocument/2006/relationships/slide" Target="slide12.xml"/><Relationship Id="rId5" Type="http://schemas.openxmlformats.org/officeDocument/2006/relationships/image" Target="../media/image15.png"/><Relationship Id="rId6" Type="http://schemas.openxmlformats.org/officeDocument/2006/relationships/slide" Target="slide14.xml"/><Relationship Id="rId7" Type="http://schemas.openxmlformats.org/officeDocument/2006/relationships/image" Target="../media/image16.png"/><Relationship Id="rId8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image" Target="../media/image17.png"/><Relationship Id="rId20" Type="http://schemas.openxmlformats.org/officeDocument/2006/relationships/image" Target="../media/image23.png"/><Relationship Id="rId21" Type="http://schemas.openxmlformats.org/officeDocument/2006/relationships/slide" Target="slide22.xml"/><Relationship Id="rId22" Type="http://schemas.openxmlformats.org/officeDocument/2006/relationships/image" Target="../media/image24.png"/><Relationship Id="rId23" Type="http://schemas.openxmlformats.org/officeDocument/2006/relationships/slide" Target="slide15.xml"/><Relationship Id="rId24" Type="http://schemas.openxmlformats.org/officeDocument/2006/relationships/image" Target="../media/image29.png"/><Relationship Id="rId25" Type="http://schemas.openxmlformats.org/officeDocument/2006/relationships/slide" Target="slide18.xml"/><Relationship Id="rId26" Type="http://schemas.openxmlformats.org/officeDocument/2006/relationships/image" Target="../media/image25.png"/><Relationship Id="rId10" Type="http://schemas.openxmlformats.org/officeDocument/2006/relationships/image" Target="../media/image18.png"/><Relationship Id="rId11" Type="http://schemas.openxmlformats.org/officeDocument/2006/relationships/slide" Target="slide16.xml"/><Relationship Id="rId12" Type="http://schemas.openxmlformats.org/officeDocument/2006/relationships/image" Target="../media/image19.png"/><Relationship Id="rId13" Type="http://schemas.openxmlformats.org/officeDocument/2006/relationships/slide" Target="slide17.xml"/><Relationship Id="rId14" Type="http://schemas.openxmlformats.org/officeDocument/2006/relationships/image" Target="../media/image20.png"/><Relationship Id="rId15" Type="http://schemas.openxmlformats.org/officeDocument/2006/relationships/slide" Target="slide19.xml"/><Relationship Id="rId16" Type="http://schemas.openxmlformats.org/officeDocument/2006/relationships/image" Target="../media/image21.png"/><Relationship Id="rId17" Type="http://schemas.openxmlformats.org/officeDocument/2006/relationships/slide" Target="slide20.xml"/><Relationship Id="rId18" Type="http://schemas.openxmlformats.org/officeDocument/2006/relationships/image" Target="../media/image22.png"/><Relationship Id="rId19" Type="http://schemas.openxmlformats.org/officeDocument/2006/relationships/slide" Target="slide21.xm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14.png"/><Relationship Id="rId4" Type="http://schemas.openxmlformats.org/officeDocument/2006/relationships/slide" Target="slide12.xml"/><Relationship Id="rId5" Type="http://schemas.openxmlformats.org/officeDocument/2006/relationships/image" Target="../media/image15.png"/><Relationship Id="rId6" Type="http://schemas.openxmlformats.org/officeDocument/2006/relationships/slide" Target="slide13.xml"/><Relationship Id="rId7" Type="http://schemas.openxmlformats.org/officeDocument/2006/relationships/image" Target="../media/image16.png"/><Relationship Id="rId8" Type="http://schemas.openxmlformats.org/officeDocument/2006/relationships/slide" Target="slide14.xml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image" Target="../media/image17.png"/><Relationship Id="rId20" Type="http://schemas.openxmlformats.org/officeDocument/2006/relationships/image" Target="../media/image23.png"/><Relationship Id="rId21" Type="http://schemas.openxmlformats.org/officeDocument/2006/relationships/slide" Target="slide22.xml"/><Relationship Id="rId22" Type="http://schemas.openxmlformats.org/officeDocument/2006/relationships/image" Target="../media/image24.png"/><Relationship Id="rId23" Type="http://schemas.openxmlformats.org/officeDocument/2006/relationships/slide" Target="slide16.xml"/><Relationship Id="rId24" Type="http://schemas.openxmlformats.org/officeDocument/2006/relationships/image" Target="../media/image30.png"/><Relationship Id="rId25" Type="http://schemas.openxmlformats.org/officeDocument/2006/relationships/slide" Target="slide18.xml"/><Relationship Id="rId26" Type="http://schemas.openxmlformats.org/officeDocument/2006/relationships/image" Target="../media/image25.png"/><Relationship Id="rId10" Type="http://schemas.openxmlformats.org/officeDocument/2006/relationships/slide" Target="slide15.xml"/><Relationship Id="rId11" Type="http://schemas.openxmlformats.org/officeDocument/2006/relationships/image" Target="../media/image18.png"/><Relationship Id="rId12" Type="http://schemas.openxmlformats.org/officeDocument/2006/relationships/image" Target="../media/image19.png"/><Relationship Id="rId13" Type="http://schemas.openxmlformats.org/officeDocument/2006/relationships/slide" Target="slide17.xml"/><Relationship Id="rId14" Type="http://schemas.openxmlformats.org/officeDocument/2006/relationships/image" Target="../media/image20.png"/><Relationship Id="rId15" Type="http://schemas.openxmlformats.org/officeDocument/2006/relationships/slide" Target="slide19.xml"/><Relationship Id="rId16" Type="http://schemas.openxmlformats.org/officeDocument/2006/relationships/image" Target="../media/image21.png"/><Relationship Id="rId17" Type="http://schemas.openxmlformats.org/officeDocument/2006/relationships/slide" Target="slide20.xml"/><Relationship Id="rId18" Type="http://schemas.openxmlformats.org/officeDocument/2006/relationships/image" Target="../media/image22.png"/><Relationship Id="rId19" Type="http://schemas.openxmlformats.org/officeDocument/2006/relationships/slide" Target="slide21.xm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14.png"/><Relationship Id="rId4" Type="http://schemas.openxmlformats.org/officeDocument/2006/relationships/slide" Target="slide12.xml"/><Relationship Id="rId5" Type="http://schemas.openxmlformats.org/officeDocument/2006/relationships/image" Target="../media/image15.png"/><Relationship Id="rId6" Type="http://schemas.openxmlformats.org/officeDocument/2006/relationships/slide" Target="slide13.xml"/><Relationship Id="rId7" Type="http://schemas.openxmlformats.org/officeDocument/2006/relationships/image" Target="../media/image16.png"/><Relationship Id="rId8" Type="http://schemas.openxmlformats.org/officeDocument/2006/relationships/slide" Target="slide14.xml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image" Target="../media/image17.png"/><Relationship Id="rId20" Type="http://schemas.openxmlformats.org/officeDocument/2006/relationships/image" Target="../media/image23.png"/><Relationship Id="rId21" Type="http://schemas.openxmlformats.org/officeDocument/2006/relationships/slide" Target="slide22.xml"/><Relationship Id="rId22" Type="http://schemas.openxmlformats.org/officeDocument/2006/relationships/image" Target="../media/image24.png"/><Relationship Id="rId23" Type="http://schemas.openxmlformats.org/officeDocument/2006/relationships/slide" Target="slide17.xml"/><Relationship Id="rId24" Type="http://schemas.openxmlformats.org/officeDocument/2006/relationships/image" Target="../media/image31.png"/><Relationship Id="rId25" Type="http://schemas.openxmlformats.org/officeDocument/2006/relationships/slide" Target="slide18.xml"/><Relationship Id="rId26" Type="http://schemas.openxmlformats.org/officeDocument/2006/relationships/image" Target="../media/image25.png"/><Relationship Id="rId10" Type="http://schemas.openxmlformats.org/officeDocument/2006/relationships/slide" Target="slide15.xml"/><Relationship Id="rId11" Type="http://schemas.openxmlformats.org/officeDocument/2006/relationships/image" Target="../media/image18.png"/><Relationship Id="rId12" Type="http://schemas.openxmlformats.org/officeDocument/2006/relationships/slide" Target="slide16.xml"/><Relationship Id="rId13" Type="http://schemas.openxmlformats.org/officeDocument/2006/relationships/image" Target="../media/image19.png"/><Relationship Id="rId14" Type="http://schemas.openxmlformats.org/officeDocument/2006/relationships/image" Target="../media/image20.png"/><Relationship Id="rId15" Type="http://schemas.openxmlformats.org/officeDocument/2006/relationships/slide" Target="slide19.xml"/><Relationship Id="rId16" Type="http://schemas.openxmlformats.org/officeDocument/2006/relationships/image" Target="../media/image21.png"/><Relationship Id="rId17" Type="http://schemas.openxmlformats.org/officeDocument/2006/relationships/slide" Target="slide20.xml"/><Relationship Id="rId18" Type="http://schemas.openxmlformats.org/officeDocument/2006/relationships/image" Target="../media/image22.png"/><Relationship Id="rId19" Type="http://schemas.openxmlformats.org/officeDocument/2006/relationships/slide" Target="slide21.xm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14.png"/><Relationship Id="rId4" Type="http://schemas.openxmlformats.org/officeDocument/2006/relationships/slide" Target="slide12.xml"/><Relationship Id="rId5" Type="http://schemas.openxmlformats.org/officeDocument/2006/relationships/image" Target="../media/image15.png"/><Relationship Id="rId6" Type="http://schemas.openxmlformats.org/officeDocument/2006/relationships/slide" Target="slide13.xml"/><Relationship Id="rId7" Type="http://schemas.openxmlformats.org/officeDocument/2006/relationships/image" Target="../media/image16.png"/><Relationship Id="rId8" Type="http://schemas.openxmlformats.org/officeDocument/2006/relationships/slide" Target="slide14.xml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image" Target="../media/image17.png"/><Relationship Id="rId20" Type="http://schemas.openxmlformats.org/officeDocument/2006/relationships/slide" Target="slide21.xml"/><Relationship Id="rId21" Type="http://schemas.openxmlformats.org/officeDocument/2006/relationships/image" Target="../media/image23.png"/><Relationship Id="rId22" Type="http://schemas.openxmlformats.org/officeDocument/2006/relationships/slide" Target="slide22.xml"/><Relationship Id="rId23" Type="http://schemas.openxmlformats.org/officeDocument/2006/relationships/image" Target="../media/image24.png"/><Relationship Id="rId24" Type="http://schemas.openxmlformats.org/officeDocument/2006/relationships/slide" Target="slide18.xml"/><Relationship Id="rId25" Type="http://schemas.openxmlformats.org/officeDocument/2006/relationships/image" Target="../media/image32.png"/><Relationship Id="rId10" Type="http://schemas.openxmlformats.org/officeDocument/2006/relationships/slide" Target="slide15.xml"/><Relationship Id="rId11" Type="http://schemas.openxmlformats.org/officeDocument/2006/relationships/image" Target="../media/image18.png"/><Relationship Id="rId12" Type="http://schemas.openxmlformats.org/officeDocument/2006/relationships/slide" Target="slide16.xml"/><Relationship Id="rId13" Type="http://schemas.openxmlformats.org/officeDocument/2006/relationships/image" Target="../media/image19.png"/><Relationship Id="rId14" Type="http://schemas.openxmlformats.org/officeDocument/2006/relationships/slide" Target="slide17.xml"/><Relationship Id="rId15" Type="http://schemas.openxmlformats.org/officeDocument/2006/relationships/image" Target="../media/image20.png"/><Relationship Id="rId16" Type="http://schemas.openxmlformats.org/officeDocument/2006/relationships/slide" Target="slide19.xml"/><Relationship Id="rId17" Type="http://schemas.openxmlformats.org/officeDocument/2006/relationships/image" Target="../media/image21.png"/><Relationship Id="rId18" Type="http://schemas.openxmlformats.org/officeDocument/2006/relationships/slide" Target="slide20.xml"/><Relationship Id="rId19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14.png"/><Relationship Id="rId4" Type="http://schemas.openxmlformats.org/officeDocument/2006/relationships/slide" Target="slide12.xml"/><Relationship Id="rId5" Type="http://schemas.openxmlformats.org/officeDocument/2006/relationships/image" Target="../media/image15.png"/><Relationship Id="rId6" Type="http://schemas.openxmlformats.org/officeDocument/2006/relationships/slide" Target="slide13.xml"/><Relationship Id="rId7" Type="http://schemas.openxmlformats.org/officeDocument/2006/relationships/image" Target="../media/image16.png"/><Relationship Id="rId8" Type="http://schemas.openxmlformats.org/officeDocument/2006/relationships/slide" Target="slide14.xml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image" Target="../media/image17.png"/><Relationship Id="rId20" Type="http://schemas.openxmlformats.org/officeDocument/2006/relationships/image" Target="../media/image23.png"/><Relationship Id="rId21" Type="http://schemas.openxmlformats.org/officeDocument/2006/relationships/slide" Target="slide22.xml"/><Relationship Id="rId22" Type="http://schemas.openxmlformats.org/officeDocument/2006/relationships/image" Target="../media/image24.png"/><Relationship Id="rId23" Type="http://schemas.openxmlformats.org/officeDocument/2006/relationships/slide" Target="slide19.xml"/><Relationship Id="rId24" Type="http://schemas.openxmlformats.org/officeDocument/2006/relationships/image" Target="../media/image33.png"/><Relationship Id="rId25" Type="http://schemas.openxmlformats.org/officeDocument/2006/relationships/slide" Target="slide18.xml"/><Relationship Id="rId26" Type="http://schemas.openxmlformats.org/officeDocument/2006/relationships/image" Target="../media/image25.png"/><Relationship Id="rId10" Type="http://schemas.openxmlformats.org/officeDocument/2006/relationships/slide" Target="slide15.xml"/><Relationship Id="rId11" Type="http://schemas.openxmlformats.org/officeDocument/2006/relationships/image" Target="../media/image18.png"/><Relationship Id="rId12" Type="http://schemas.openxmlformats.org/officeDocument/2006/relationships/slide" Target="slide16.xml"/><Relationship Id="rId13" Type="http://schemas.openxmlformats.org/officeDocument/2006/relationships/image" Target="../media/image19.png"/><Relationship Id="rId14" Type="http://schemas.openxmlformats.org/officeDocument/2006/relationships/slide" Target="slide17.xml"/><Relationship Id="rId15" Type="http://schemas.openxmlformats.org/officeDocument/2006/relationships/image" Target="../media/image20.png"/><Relationship Id="rId16" Type="http://schemas.openxmlformats.org/officeDocument/2006/relationships/image" Target="../media/image21.png"/><Relationship Id="rId17" Type="http://schemas.openxmlformats.org/officeDocument/2006/relationships/slide" Target="slide20.xml"/><Relationship Id="rId18" Type="http://schemas.openxmlformats.org/officeDocument/2006/relationships/image" Target="../media/image22.png"/><Relationship Id="rId19" Type="http://schemas.openxmlformats.org/officeDocument/2006/relationships/slide" Target="slide21.xm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14.png"/><Relationship Id="rId4" Type="http://schemas.openxmlformats.org/officeDocument/2006/relationships/slide" Target="slide12.xml"/><Relationship Id="rId5" Type="http://schemas.openxmlformats.org/officeDocument/2006/relationships/image" Target="../media/image15.png"/><Relationship Id="rId6" Type="http://schemas.openxmlformats.org/officeDocument/2006/relationships/slide" Target="slide13.xml"/><Relationship Id="rId7" Type="http://schemas.openxmlformats.org/officeDocument/2006/relationships/image" Target="../media/image16.png"/><Relationship Id="rId8" Type="http://schemas.openxmlformats.org/officeDocument/2006/relationships/slide" Target="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image" Target="../media/image17.png"/><Relationship Id="rId20" Type="http://schemas.openxmlformats.org/officeDocument/2006/relationships/image" Target="../media/image23.png"/><Relationship Id="rId21" Type="http://schemas.openxmlformats.org/officeDocument/2006/relationships/slide" Target="slide22.xml"/><Relationship Id="rId22" Type="http://schemas.openxmlformats.org/officeDocument/2006/relationships/image" Target="../media/image24.png"/><Relationship Id="rId23" Type="http://schemas.openxmlformats.org/officeDocument/2006/relationships/slide" Target="slide20.xml"/><Relationship Id="rId24" Type="http://schemas.openxmlformats.org/officeDocument/2006/relationships/image" Target="../media/image34.png"/><Relationship Id="rId25" Type="http://schemas.openxmlformats.org/officeDocument/2006/relationships/slide" Target="slide18.xml"/><Relationship Id="rId26" Type="http://schemas.openxmlformats.org/officeDocument/2006/relationships/image" Target="../media/image25.png"/><Relationship Id="rId10" Type="http://schemas.openxmlformats.org/officeDocument/2006/relationships/slide" Target="slide15.xml"/><Relationship Id="rId11" Type="http://schemas.openxmlformats.org/officeDocument/2006/relationships/image" Target="../media/image18.png"/><Relationship Id="rId12" Type="http://schemas.openxmlformats.org/officeDocument/2006/relationships/slide" Target="slide16.xml"/><Relationship Id="rId13" Type="http://schemas.openxmlformats.org/officeDocument/2006/relationships/image" Target="../media/image19.png"/><Relationship Id="rId14" Type="http://schemas.openxmlformats.org/officeDocument/2006/relationships/slide" Target="slide17.xml"/><Relationship Id="rId15" Type="http://schemas.openxmlformats.org/officeDocument/2006/relationships/image" Target="../media/image20.png"/><Relationship Id="rId16" Type="http://schemas.openxmlformats.org/officeDocument/2006/relationships/slide" Target="slide19.xml"/><Relationship Id="rId17" Type="http://schemas.openxmlformats.org/officeDocument/2006/relationships/image" Target="../media/image21.png"/><Relationship Id="rId18" Type="http://schemas.openxmlformats.org/officeDocument/2006/relationships/image" Target="../media/image22.png"/><Relationship Id="rId19" Type="http://schemas.openxmlformats.org/officeDocument/2006/relationships/slide" Target="slide21.xm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14.png"/><Relationship Id="rId4" Type="http://schemas.openxmlformats.org/officeDocument/2006/relationships/slide" Target="slide12.xml"/><Relationship Id="rId5" Type="http://schemas.openxmlformats.org/officeDocument/2006/relationships/image" Target="../media/image15.png"/><Relationship Id="rId6" Type="http://schemas.openxmlformats.org/officeDocument/2006/relationships/slide" Target="slide13.xml"/><Relationship Id="rId7" Type="http://schemas.openxmlformats.org/officeDocument/2006/relationships/image" Target="../media/image16.png"/><Relationship Id="rId8" Type="http://schemas.openxmlformats.org/officeDocument/2006/relationships/slide" Target="slide14.xml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image" Target="../media/image17.png"/><Relationship Id="rId20" Type="http://schemas.openxmlformats.org/officeDocument/2006/relationships/image" Target="../media/image23.png"/><Relationship Id="rId21" Type="http://schemas.openxmlformats.org/officeDocument/2006/relationships/slide" Target="slide22.xml"/><Relationship Id="rId22" Type="http://schemas.openxmlformats.org/officeDocument/2006/relationships/image" Target="../media/image24.png"/><Relationship Id="rId23" Type="http://schemas.openxmlformats.org/officeDocument/2006/relationships/slide" Target="slide21.xml"/><Relationship Id="rId24" Type="http://schemas.openxmlformats.org/officeDocument/2006/relationships/image" Target="../media/image35.png"/><Relationship Id="rId25" Type="http://schemas.openxmlformats.org/officeDocument/2006/relationships/slide" Target="slide18.xml"/><Relationship Id="rId26" Type="http://schemas.openxmlformats.org/officeDocument/2006/relationships/image" Target="../media/image25.png"/><Relationship Id="rId10" Type="http://schemas.openxmlformats.org/officeDocument/2006/relationships/slide" Target="slide15.xml"/><Relationship Id="rId11" Type="http://schemas.openxmlformats.org/officeDocument/2006/relationships/image" Target="../media/image18.png"/><Relationship Id="rId12" Type="http://schemas.openxmlformats.org/officeDocument/2006/relationships/slide" Target="slide16.xml"/><Relationship Id="rId13" Type="http://schemas.openxmlformats.org/officeDocument/2006/relationships/image" Target="../media/image19.png"/><Relationship Id="rId14" Type="http://schemas.openxmlformats.org/officeDocument/2006/relationships/slide" Target="slide17.xml"/><Relationship Id="rId15" Type="http://schemas.openxmlformats.org/officeDocument/2006/relationships/image" Target="../media/image20.png"/><Relationship Id="rId16" Type="http://schemas.openxmlformats.org/officeDocument/2006/relationships/slide" Target="slide19.xml"/><Relationship Id="rId17" Type="http://schemas.openxmlformats.org/officeDocument/2006/relationships/image" Target="../media/image21.png"/><Relationship Id="rId18" Type="http://schemas.openxmlformats.org/officeDocument/2006/relationships/slide" Target="slide20.xml"/><Relationship Id="rId19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14.png"/><Relationship Id="rId4" Type="http://schemas.openxmlformats.org/officeDocument/2006/relationships/slide" Target="slide12.xml"/><Relationship Id="rId5" Type="http://schemas.openxmlformats.org/officeDocument/2006/relationships/image" Target="../media/image15.png"/><Relationship Id="rId6" Type="http://schemas.openxmlformats.org/officeDocument/2006/relationships/slide" Target="slide13.xml"/><Relationship Id="rId7" Type="http://schemas.openxmlformats.org/officeDocument/2006/relationships/image" Target="../media/image16.png"/><Relationship Id="rId8" Type="http://schemas.openxmlformats.org/officeDocument/2006/relationships/slide" Target="slide14.xml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7.png"/><Relationship Id="rId20" Type="http://schemas.openxmlformats.org/officeDocument/2006/relationships/slide" Target="slide21.xml"/><Relationship Id="rId21" Type="http://schemas.openxmlformats.org/officeDocument/2006/relationships/image" Target="../media/image23.png"/><Relationship Id="rId22" Type="http://schemas.openxmlformats.org/officeDocument/2006/relationships/image" Target="../media/image24.png"/><Relationship Id="rId23" Type="http://schemas.openxmlformats.org/officeDocument/2006/relationships/slide" Target="slide22.xml"/><Relationship Id="rId24" Type="http://schemas.openxmlformats.org/officeDocument/2006/relationships/image" Target="../media/image36.png"/><Relationship Id="rId25" Type="http://schemas.openxmlformats.org/officeDocument/2006/relationships/slide" Target="slide18.xml"/><Relationship Id="rId26" Type="http://schemas.openxmlformats.org/officeDocument/2006/relationships/image" Target="../media/image25.png"/><Relationship Id="rId10" Type="http://schemas.openxmlformats.org/officeDocument/2006/relationships/slide" Target="slide15.xml"/><Relationship Id="rId11" Type="http://schemas.openxmlformats.org/officeDocument/2006/relationships/image" Target="../media/image18.png"/><Relationship Id="rId12" Type="http://schemas.openxmlformats.org/officeDocument/2006/relationships/slide" Target="slide16.xml"/><Relationship Id="rId13" Type="http://schemas.openxmlformats.org/officeDocument/2006/relationships/image" Target="../media/image19.png"/><Relationship Id="rId14" Type="http://schemas.openxmlformats.org/officeDocument/2006/relationships/slide" Target="slide17.xml"/><Relationship Id="rId15" Type="http://schemas.openxmlformats.org/officeDocument/2006/relationships/image" Target="../media/image20.png"/><Relationship Id="rId16" Type="http://schemas.openxmlformats.org/officeDocument/2006/relationships/slide" Target="slide19.xml"/><Relationship Id="rId17" Type="http://schemas.openxmlformats.org/officeDocument/2006/relationships/image" Target="../media/image21.png"/><Relationship Id="rId18" Type="http://schemas.openxmlformats.org/officeDocument/2006/relationships/slide" Target="slide20.xml"/><Relationship Id="rId19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14.png"/><Relationship Id="rId4" Type="http://schemas.openxmlformats.org/officeDocument/2006/relationships/slide" Target="slide12.xml"/><Relationship Id="rId5" Type="http://schemas.openxmlformats.org/officeDocument/2006/relationships/image" Target="../media/image15.png"/><Relationship Id="rId6" Type="http://schemas.openxmlformats.org/officeDocument/2006/relationships/slide" Target="slide13.xml"/><Relationship Id="rId7" Type="http://schemas.openxmlformats.org/officeDocument/2006/relationships/image" Target="../media/image16.png"/><Relationship Id="rId8" Type="http://schemas.openxmlformats.org/officeDocument/2006/relationships/slide" Target="slide1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2.png"/><Relationship Id="rId5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Relationship Id="rId3" Type="http://schemas.openxmlformats.org/officeDocument/2006/relationships/image" Target="../media/image4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3.png"/><Relationship Id="rId5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4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51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52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53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5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55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5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4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58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5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4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4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6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4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6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6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4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4" Type="http://schemas.openxmlformats.org/officeDocument/2006/relationships/image" Target="../media/image66.png"/><Relationship Id="rId5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4" Type="http://schemas.openxmlformats.org/officeDocument/2006/relationships/image" Target="../media/image66.png"/><Relationship Id="rId5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6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4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4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4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64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7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9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71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7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113663"/>
            <a:ext cx="9144000" cy="5106736"/>
            <a:chOff x="0" y="748632"/>
            <a:chExt cx="9144000" cy="5106736"/>
          </a:xfrm>
        </p:grpSpPr>
        <p:pic>
          <p:nvPicPr>
            <p:cNvPr id="4" name="Picture 3" descr="Screen Shot 2015-01-04 at 10.19.45 PM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924" b="7719"/>
            <a:stretch/>
          </p:blipFill>
          <p:spPr>
            <a:xfrm>
              <a:off x="0" y="748632"/>
              <a:ext cx="9144000" cy="5106736"/>
            </a:xfrm>
            <a:prstGeom prst="rect">
              <a:avLst/>
            </a:prstGeom>
          </p:spPr>
        </p:pic>
        <p:grpSp>
          <p:nvGrpSpPr>
            <p:cNvPr id="8" name="Group 7"/>
            <p:cNvGrpSpPr/>
            <p:nvPr/>
          </p:nvGrpSpPr>
          <p:grpSpPr>
            <a:xfrm>
              <a:off x="664117" y="757773"/>
              <a:ext cx="830146" cy="230832"/>
              <a:chOff x="664117" y="757773"/>
              <a:chExt cx="830146" cy="230832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675769" y="827213"/>
                <a:ext cx="600036" cy="104858"/>
              </a:xfrm>
              <a:prstGeom prst="rect">
                <a:avLst/>
              </a:prstGeom>
              <a:solidFill>
                <a:srgbClr val="E7E7E7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TextBox 5"/>
              <p:cNvSpPr txBox="1"/>
              <p:nvPr/>
            </p:nvSpPr>
            <p:spPr>
              <a:xfrm>
                <a:off x="664117" y="757773"/>
                <a:ext cx="830146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dirty="0" smtClean="0"/>
                  <a:t>MyDesign</a:t>
                </a:r>
                <a:endParaRPr lang="en-US" sz="900" dirty="0"/>
              </a:p>
            </p:txBody>
          </p:sp>
        </p:grpSp>
      </p:grpSp>
      <p:pic>
        <p:nvPicPr>
          <p:cNvPr id="2" name="Picture 1" descr="Screen1.psd"/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959" y="620889"/>
            <a:ext cx="7124653" cy="5505414"/>
          </a:xfrm>
          <a:prstGeom prst="rect">
            <a:avLst/>
          </a:prstGeom>
        </p:spPr>
      </p:pic>
      <p:pic>
        <p:nvPicPr>
          <p:cNvPr id="12" name="Picture 11" descr="Screen1.psd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889" t="83158" r="3676" b="13723"/>
          <a:stretch/>
        </p:blipFill>
        <p:spPr>
          <a:xfrm>
            <a:off x="7198808" y="5204977"/>
            <a:ext cx="580082" cy="165737"/>
          </a:xfrm>
          <a:prstGeom prst="rect">
            <a:avLst/>
          </a:prstGeom>
        </p:spPr>
      </p:pic>
      <p:sp>
        <p:nvSpPr>
          <p:cNvPr id="13" name="Up Arrow 12"/>
          <p:cNvSpPr/>
          <p:nvPr/>
        </p:nvSpPr>
        <p:spPr>
          <a:xfrm>
            <a:off x="7320417" y="5493220"/>
            <a:ext cx="404624" cy="661305"/>
          </a:xfrm>
          <a:prstGeom prst="upArrow">
            <a:avLst/>
          </a:prstGeom>
          <a:solidFill>
            <a:srgbClr val="19B3EB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503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100835"/>
            <a:ext cx="9144000" cy="5106736"/>
            <a:chOff x="0" y="748632"/>
            <a:chExt cx="9144000" cy="5106736"/>
          </a:xfrm>
        </p:grpSpPr>
        <p:pic>
          <p:nvPicPr>
            <p:cNvPr id="5" name="Picture 4" descr="Screen Shot 2015-01-04 at 10.19.45 PM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924" b="7719"/>
            <a:stretch/>
          </p:blipFill>
          <p:spPr>
            <a:xfrm>
              <a:off x="0" y="748632"/>
              <a:ext cx="9144000" cy="5106736"/>
            </a:xfrm>
            <a:prstGeom prst="rect">
              <a:avLst/>
            </a:prstGeom>
          </p:spPr>
        </p:pic>
        <p:grpSp>
          <p:nvGrpSpPr>
            <p:cNvPr id="6" name="Group 5"/>
            <p:cNvGrpSpPr/>
            <p:nvPr/>
          </p:nvGrpSpPr>
          <p:grpSpPr>
            <a:xfrm>
              <a:off x="664117" y="757773"/>
              <a:ext cx="830146" cy="230832"/>
              <a:chOff x="664117" y="757773"/>
              <a:chExt cx="830146" cy="230832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675769" y="827213"/>
                <a:ext cx="600036" cy="104858"/>
              </a:xfrm>
              <a:prstGeom prst="rect">
                <a:avLst/>
              </a:prstGeom>
              <a:solidFill>
                <a:srgbClr val="E7E7E7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664117" y="757773"/>
                <a:ext cx="830146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dirty="0" smtClean="0"/>
                  <a:t>MyDesign</a:t>
                </a:r>
                <a:endParaRPr lang="en-US" sz="900" dirty="0"/>
              </a:p>
            </p:txBody>
          </p:sp>
        </p:grpSp>
      </p:grpSp>
      <p:pic>
        <p:nvPicPr>
          <p:cNvPr id="9" name="Picture 8" descr="Screen7.psd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512" y="572624"/>
            <a:ext cx="7651034" cy="5912163"/>
          </a:xfrm>
          <a:prstGeom prst="rect">
            <a:avLst/>
          </a:prstGeom>
        </p:spPr>
      </p:pic>
      <p:sp>
        <p:nvSpPr>
          <p:cNvPr id="10" name="Bent Arrow 9"/>
          <p:cNvSpPr/>
          <p:nvPr/>
        </p:nvSpPr>
        <p:spPr>
          <a:xfrm rot="16200000" flipH="1">
            <a:off x="6678957" y="3676097"/>
            <a:ext cx="811828" cy="494631"/>
          </a:xfrm>
          <a:prstGeom prst="ben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332187" y="3329919"/>
            <a:ext cx="16087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CLICK HERE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94549" y="5595722"/>
            <a:ext cx="55322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</a:rPr>
              <a:t>Suppose you wanted to choose an existing project?</a:t>
            </a:r>
            <a:endParaRPr 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08164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100835"/>
            <a:ext cx="9144000" cy="5106736"/>
            <a:chOff x="0" y="748632"/>
            <a:chExt cx="9144000" cy="5106736"/>
          </a:xfrm>
        </p:grpSpPr>
        <p:pic>
          <p:nvPicPr>
            <p:cNvPr id="5" name="Picture 4" descr="Screen Shot 2015-01-04 at 10.19.45 PM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924" b="7719"/>
            <a:stretch/>
          </p:blipFill>
          <p:spPr>
            <a:xfrm>
              <a:off x="0" y="748632"/>
              <a:ext cx="9144000" cy="5106736"/>
            </a:xfrm>
            <a:prstGeom prst="rect">
              <a:avLst/>
            </a:prstGeom>
          </p:spPr>
        </p:pic>
        <p:grpSp>
          <p:nvGrpSpPr>
            <p:cNvPr id="6" name="Group 5"/>
            <p:cNvGrpSpPr/>
            <p:nvPr/>
          </p:nvGrpSpPr>
          <p:grpSpPr>
            <a:xfrm>
              <a:off x="664117" y="757773"/>
              <a:ext cx="830146" cy="230832"/>
              <a:chOff x="664117" y="757773"/>
              <a:chExt cx="830146" cy="230832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675769" y="827213"/>
                <a:ext cx="600036" cy="104858"/>
              </a:xfrm>
              <a:prstGeom prst="rect">
                <a:avLst/>
              </a:prstGeom>
              <a:solidFill>
                <a:srgbClr val="E7E7E7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664117" y="757773"/>
                <a:ext cx="830146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dirty="0" smtClean="0"/>
                  <a:t>MyDesign</a:t>
                </a:r>
                <a:endParaRPr lang="en-US" sz="900" dirty="0"/>
              </a:p>
            </p:txBody>
          </p:sp>
        </p:grpSp>
      </p:grpSp>
      <p:pic>
        <p:nvPicPr>
          <p:cNvPr id="9" name="Picture 8" descr="Screen8.psd">
            <a:hlinkHover r:id="" action="ppaction://hlinkshowjump?jump=nextslide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117" y="621459"/>
            <a:ext cx="7598764" cy="5871772"/>
          </a:xfrm>
          <a:prstGeom prst="rect">
            <a:avLst/>
          </a:prstGeom>
        </p:spPr>
      </p:pic>
      <p:sp>
        <p:nvSpPr>
          <p:cNvPr id="10" name="Bent Arrow 9"/>
          <p:cNvSpPr/>
          <p:nvPr/>
        </p:nvSpPr>
        <p:spPr>
          <a:xfrm flipH="1">
            <a:off x="6961038" y="3536293"/>
            <a:ext cx="811828" cy="494631"/>
          </a:xfrm>
          <a:prstGeom prst="ben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069134" y="4088478"/>
            <a:ext cx="16087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CLICK HERE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657029" y="1430163"/>
            <a:ext cx="22316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Highlights the step the user left off of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2" name="Picture 1" descr="A1.psd">
            <a:hlinkHover r:id="rId4" action="ppaction://hlinksldjump"/>
          </p:cNvPr>
          <p:cNvPicPr>
            <a:picLocks noChangeAspect="1"/>
          </p:cNvPicPr>
          <p:nvPr/>
        </p:nvPicPr>
        <p:blipFill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0108" y="1334033"/>
            <a:ext cx="1144901" cy="1144901"/>
          </a:xfrm>
          <a:prstGeom prst="rect">
            <a:avLst/>
          </a:prstGeom>
        </p:spPr>
      </p:pic>
      <p:pic>
        <p:nvPicPr>
          <p:cNvPr id="13" name="Picture 12" descr="B1.psd">
            <a:hlinkHover r:id="rId6" action="ppaction://hlinksldjump"/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7630" y="1439932"/>
            <a:ext cx="1430215" cy="1430215"/>
          </a:xfrm>
          <a:prstGeom prst="rect">
            <a:avLst/>
          </a:prstGeom>
        </p:spPr>
      </p:pic>
      <p:pic>
        <p:nvPicPr>
          <p:cNvPr id="14" name="Picture 13" descr="C1.psd">
            <a:hlinkHover r:id="rId8" action="ppaction://hlinksldjump"/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8031" y="2076494"/>
            <a:ext cx="1322754" cy="1322754"/>
          </a:xfrm>
          <a:prstGeom prst="rect">
            <a:avLst/>
          </a:prstGeom>
        </p:spPr>
      </p:pic>
      <p:pic>
        <p:nvPicPr>
          <p:cNvPr id="15" name="Picture 14" descr="E1.psd">
            <a:hlinkHover r:id="rId10" action="ppaction://hlinksldjump"/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4044" y="3884817"/>
            <a:ext cx="1244029" cy="1244029"/>
          </a:xfrm>
          <a:prstGeom prst="rect">
            <a:avLst/>
          </a:prstGeom>
        </p:spPr>
      </p:pic>
      <p:pic>
        <p:nvPicPr>
          <p:cNvPr id="16" name="Picture 15" descr="F1.psd">
            <a:hlinkHover r:id="rId12" action="ppaction://hlinksldjump"/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6584" y="4512749"/>
            <a:ext cx="1331030" cy="1331030"/>
          </a:xfrm>
          <a:prstGeom prst="rect">
            <a:avLst/>
          </a:prstGeom>
        </p:spPr>
      </p:pic>
      <p:pic>
        <p:nvPicPr>
          <p:cNvPr id="17" name="Picture 16" descr="G1.psd">
            <a:hlinkHover r:id="rId14" action="ppaction://hlinksldjump"/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3447" y="4835768"/>
            <a:ext cx="1098062" cy="1098062"/>
          </a:xfrm>
          <a:prstGeom prst="rect">
            <a:avLst/>
          </a:prstGeom>
        </p:spPr>
      </p:pic>
      <p:pic>
        <p:nvPicPr>
          <p:cNvPr id="18" name="Picture 17" descr="I1.psd">
            <a:hlinkHover r:id="rId16" action="ppaction://hlinksldjump"/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5324" y="3894586"/>
            <a:ext cx="1436077" cy="1436077"/>
          </a:xfrm>
          <a:prstGeom prst="rect">
            <a:avLst/>
          </a:prstGeom>
        </p:spPr>
      </p:pic>
      <p:pic>
        <p:nvPicPr>
          <p:cNvPr id="19" name="Picture 18" descr="J1.psd">
            <a:hlinkHover r:id="rId18" action="ppaction://hlinksldjump"/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4755" y="3113048"/>
            <a:ext cx="1234260" cy="1234260"/>
          </a:xfrm>
          <a:prstGeom prst="rect">
            <a:avLst/>
          </a:prstGeom>
        </p:spPr>
      </p:pic>
      <p:pic>
        <p:nvPicPr>
          <p:cNvPr id="20" name="Picture 19" descr="K1.psd">
            <a:hlinkHover r:id="rId20" action="ppaction://hlinksldjump"/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7121" y="2022230"/>
            <a:ext cx="1416095" cy="1416095"/>
          </a:xfrm>
          <a:prstGeom prst="rect">
            <a:avLst/>
          </a:prstGeom>
        </p:spPr>
      </p:pic>
      <p:pic>
        <p:nvPicPr>
          <p:cNvPr id="21" name="Picture 20" descr="L1.psd">
            <a:hlinkHover r:id="rId22" action="ppaction://hlinksldjump"/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9011" y="1557627"/>
            <a:ext cx="1275449" cy="1275449"/>
          </a:xfrm>
          <a:prstGeom prst="rect">
            <a:avLst/>
          </a:prstGeom>
        </p:spPr>
      </p:pic>
      <p:pic>
        <p:nvPicPr>
          <p:cNvPr id="22" name="Picture 21" descr="H1.psd">
            <a:hlinkHover r:id="rId24" action="ppaction://hlinksldjump"/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0789" y="4536831"/>
            <a:ext cx="1396999" cy="1396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0042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100835"/>
            <a:ext cx="9144000" cy="5106736"/>
            <a:chOff x="0" y="748632"/>
            <a:chExt cx="9144000" cy="5106736"/>
          </a:xfrm>
        </p:grpSpPr>
        <p:pic>
          <p:nvPicPr>
            <p:cNvPr id="5" name="Picture 4" descr="Screen Shot 2015-01-04 at 10.19.45 PM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924" b="7719"/>
            <a:stretch/>
          </p:blipFill>
          <p:spPr>
            <a:xfrm>
              <a:off x="0" y="748632"/>
              <a:ext cx="9144000" cy="5106736"/>
            </a:xfrm>
            <a:prstGeom prst="rect">
              <a:avLst/>
            </a:prstGeom>
          </p:spPr>
        </p:pic>
        <p:grpSp>
          <p:nvGrpSpPr>
            <p:cNvPr id="6" name="Group 5"/>
            <p:cNvGrpSpPr/>
            <p:nvPr/>
          </p:nvGrpSpPr>
          <p:grpSpPr>
            <a:xfrm>
              <a:off x="664117" y="757773"/>
              <a:ext cx="830146" cy="230832"/>
              <a:chOff x="664117" y="757773"/>
              <a:chExt cx="830146" cy="230832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675769" y="827213"/>
                <a:ext cx="600036" cy="104858"/>
              </a:xfrm>
              <a:prstGeom prst="rect">
                <a:avLst/>
              </a:prstGeom>
              <a:solidFill>
                <a:srgbClr val="E7E7E7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664117" y="757773"/>
                <a:ext cx="830146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dirty="0" smtClean="0"/>
                  <a:t>MyDesign</a:t>
                </a:r>
                <a:endParaRPr lang="en-US" sz="900" dirty="0"/>
              </a:p>
            </p:txBody>
          </p:sp>
        </p:grpSp>
      </p:grpSp>
      <p:pic>
        <p:nvPicPr>
          <p:cNvPr id="9" name="Picture 8" descr="Screen8.psd">
            <a:hlinkHover r:id="" action="ppaction://hlinkshowjump?jump=nextslide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117" y="621459"/>
            <a:ext cx="7598764" cy="5871772"/>
          </a:xfrm>
          <a:prstGeom prst="rect">
            <a:avLst/>
          </a:prstGeom>
        </p:spPr>
      </p:pic>
      <p:sp>
        <p:nvSpPr>
          <p:cNvPr id="10" name="Bent Arrow 9"/>
          <p:cNvSpPr/>
          <p:nvPr/>
        </p:nvSpPr>
        <p:spPr>
          <a:xfrm flipH="1">
            <a:off x="6961038" y="3536293"/>
            <a:ext cx="811828" cy="494631"/>
          </a:xfrm>
          <a:prstGeom prst="ben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069134" y="4088478"/>
            <a:ext cx="16087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CLICK HERE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657029" y="1430163"/>
            <a:ext cx="22316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Highlights the step the user left off of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2" name="Picture 1" descr="A1.psd"/>
          <p:cNvPicPr>
            <a:picLocks noChangeAspect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0108" y="1334033"/>
            <a:ext cx="1144901" cy="1144901"/>
          </a:xfrm>
          <a:prstGeom prst="rect">
            <a:avLst/>
          </a:prstGeom>
        </p:spPr>
      </p:pic>
      <p:pic>
        <p:nvPicPr>
          <p:cNvPr id="13" name="Picture 12" descr="B1.psd">
            <a:hlinkHover r:id="rId5" action="ppaction://hlinksldjump"/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7630" y="1439932"/>
            <a:ext cx="1430215" cy="1430215"/>
          </a:xfrm>
          <a:prstGeom prst="rect">
            <a:avLst/>
          </a:prstGeom>
        </p:spPr>
      </p:pic>
      <p:pic>
        <p:nvPicPr>
          <p:cNvPr id="14" name="Picture 13" descr="C1.psd">
            <a:hlinkHover r:id="rId7" action="ppaction://hlinksldjump"/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8031" y="2076494"/>
            <a:ext cx="1322754" cy="1322754"/>
          </a:xfrm>
          <a:prstGeom prst="rect">
            <a:avLst/>
          </a:prstGeom>
        </p:spPr>
      </p:pic>
      <p:pic>
        <p:nvPicPr>
          <p:cNvPr id="15" name="Picture 14" descr="E1.psd">
            <a:hlinkHover r:id="rId9" action="ppaction://hlinksldjump"/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4044" y="3884817"/>
            <a:ext cx="1244029" cy="1244029"/>
          </a:xfrm>
          <a:prstGeom prst="rect">
            <a:avLst/>
          </a:prstGeom>
        </p:spPr>
      </p:pic>
      <p:pic>
        <p:nvPicPr>
          <p:cNvPr id="16" name="Picture 15" descr="F1.psd">
            <a:hlinkHover r:id="rId11" action="ppaction://hlinksldjump"/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6584" y="4512749"/>
            <a:ext cx="1331030" cy="1331030"/>
          </a:xfrm>
          <a:prstGeom prst="rect">
            <a:avLst/>
          </a:prstGeom>
        </p:spPr>
      </p:pic>
      <p:pic>
        <p:nvPicPr>
          <p:cNvPr id="17" name="Picture 16" descr="G1.psd">
            <a:hlinkHover r:id="rId13" action="ppaction://hlinksldjump"/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3447" y="4835768"/>
            <a:ext cx="1098062" cy="1098062"/>
          </a:xfrm>
          <a:prstGeom prst="rect">
            <a:avLst/>
          </a:prstGeom>
        </p:spPr>
      </p:pic>
      <p:pic>
        <p:nvPicPr>
          <p:cNvPr id="18" name="Picture 17" descr="I1.psd">
            <a:hlinkHover r:id="rId15" action="ppaction://hlinksldjump"/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5324" y="3894586"/>
            <a:ext cx="1436077" cy="1436077"/>
          </a:xfrm>
          <a:prstGeom prst="rect">
            <a:avLst/>
          </a:prstGeom>
        </p:spPr>
      </p:pic>
      <p:pic>
        <p:nvPicPr>
          <p:cNvPr id="19" name="Picture 18" descr="J1.psd">
            <a:hlinkHover r:id="rId17" action="ppaction://hlinksldjump"/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4755" y="3113048"/>
            <a:ext cx="1234260" cy="1234260"/>
          </a:xfrm>
          <a:prstGeom prst="rect">
            <a:avLst/>
          </a:prstGeom>
        </p:spPr>
      </p:pic>
      <p:pic>
        <p:nvPicPr>
          <p:cNvPr id="20" name="Picture 19" descr="K1.psd">
            <a:hlinkHover r:id="rId19" action="ppaction://hlinksldjump"/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7121" y="2022230"/>
            <a:ext cx="1416095" cy="1416095"/>
          </a:xfrm>
          <a:prstGeom prst="rect">
            <a:avLst/>
          </a:prstGeom>
        </p:spPr>
      </p:pic>
      <p:pic>
        <p:nvPicPr>
          <p:cNvPr id="21" name="Picture 20" descr="L1.psd">
            <a:hlinkHover r:id="rId21" action="ppaction://hlinksldjump"/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9011" y="1557627"/>
            <a:ext cx="1275449" cy="1275449"/>
          </a:xfrm>
          <a:prstGeom prst="rect">
            <a:avLst/>
          </a:prstGeom>
        </p:spPr>
      </p:pic>
      <p:pic>
        <p:nvPicPr>
          <p:cNvPr id="25" name="Picture 24" descr="A.psd">
            <a:hlinkHover r:id="rId23" action="ppaction://hlinksldjump"/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5606" y="1240846"/>
            <a:ext cx="1322754" cy="1322754"/>
          </a:xfrm>
          <a:prstGeom prst="rect">
            <a:avLst/>
          </a:prstGeom>
        </p:spPr>
      </p:pic>
      <p:pic>
        <p:nvPicPr>
          <p:cNvPr id="33" name="Picture 32" descr="H1.psd">
            <a:hlinkHover r:id="rId25" action="ppaction://hlinksldjump"/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1344" y="4555277"/>
            <a:ext cx="1276365" cy="1276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6295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100835"/>
            <a:ext cx="9144000" cy="5106736"/>
            <a:chOff x="0" y="748632"/>
            <a:chExt cx="9144000" cy="5106736"/>
          </a:xfrm>
        </p:grpSpPr>
        <p:pic>
          <p:nvPicPr>
            <p:cNvPr id="5" name="Picture 4" descr="Screen Shot 2015-01-04 at 10.19.45 PM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924" b="7719"/>
            <a:stretch/>
          </p:blipFill>
          <p:spPr>
            <a:xfrm>
              <a:off x="0" y="748632"/>
              <a:ext cx="9144000" cy="5106736"/>
            </a:xfrm>
            <a:prstGeom prst="rect">
              <a:avLst/>
            </a:prstGeom>
          </p:spPr>
        </p:pic>
        <p:grpSp>
          <p:nvGrpSpPr>
            <p:cNvPr id="6" name="Group 5"/>
            <p:cNvGrpSpPr/>
            <p:nvPr/>
          </p:nvGrpSpPr>
          <p:grpSpPr>
            <a:xfrm>
              <a:off x="664117" y="757773"/>
              <a:ext cx="830146" cy="230832"/>
              <a:chOff x="664117" y="757773"/>
              <a:chExt cx="830146" cy="230832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675769" y="827213"/>
                <a:ext cx="600036" cy="104858"/>
              </a:xfrm>
              <a:prstGeom prst="rect">
                <a:avLst/>
              </a:prstGeom>
              <a:solidFill>
                <a:srgbClr val="E7E7E7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664117" y="757773"/>
                <a:ext cx="830146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dirty="0" smtClean="0"/>
                  <a:t>MyDesign</a:t>
                </a:r>
                <a:endParaRPr lang="en-US" sz="900" dirty="0"/>
              </a:p>
            </p:txBody>
          </p:sp>
        </p:grpSp>
      </p:grpSp>
      <p:pic>
        <p:nvPicPr>
          <p:cNvPr id="9" name="Picture 8" descr="Screen8.psd">
            <a:hlinkHover r:id="" action="ppaction://hlinkshowjump?jump=nextslide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117" y="621459"/>
            <a:ext cx="7598764" cy="5871772"/>
          </a:xfrm>
          <a:prstGeom prst="rect">
            <a:avLst/>
          </a:prstGeom>
        </p:spPr>
      </p:pic>
      <p:sp>
        <p:nvSpPr>
          <p:cNvPr id="10" name="Bent Arrow 9"/>
          <p:cNvSpPr/>
          <p:nvPr/>
        </p:nvSpPr>
        <p:spPr>
          <a:xfrm flipH="1">
            <a:off x="6961038" y="3536293"/>
            <a:ext cx="811828" cy="494631"/>
          </a:xfrm>
          <a:prstGeom prst="ben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069134" y="4088478"/>
            <a:ext cx="16087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CLICK HERE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657029" y="1430163"/>
            <a:ext cx="22316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Highlights the step the user left off of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2" name="Picture 1" descr="A1.psd">
            <a:hlinkHover r:id="rId4" action="ppaction://hlinksldjump"/>
          </p:cNvPr>
          <p:cNvPicPr>
            <a:picLocks noChangeAspect="1"/>
          </p:cNvPicPr>
          <p:nvPr/>
        </p:nvPicPr>
        <p:blipFill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0108" y="1334033"/>
            <a:ext cx="1144901" cy="1144901"/>
          </a:xfrm>
          <a:prstGeom prst="rect">
            <a:avLst/>
          </a:prstGeom>
        </p:spPr>
      </p:pic>
      <p:pic>
        <p:nvPicPr>
          <p:cNvPr id="13" name="Picture 12" descr="B1.psd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7630" y="1439932"/>
            <a:ext cx="1430215" cy="1430215"/>
          </a:xfrm>
          <a:prstGeom prst="rect">
            <a:avLst/>
          </a:prstGeom>
        </p:spPr>
      </p:pic>
      <p:pic>
        <p:nvPicPr>
          <p:cNvPr id="14" name="Picture 13" descr="C1.psd">
            <a:hlinkHover r:id="rId7" action="ppaction://hlinksldjump"/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8031" y="2076494"/>
            <a:ext cx="1322754" cy="1322754"/>
          </a:xfrm>
          <a:prstGeom prst="rect">
            <a:avLst/>
          </a:prstGeom>
        </p:spPr>
      </p:pic>
      <p:pic>
        <p:nvPicPr>
          <p:cNvPr id="15" name="Picture 14" descr="E1.psd">
            <a:hlinkHover r:id="rId9" action="ppaction://hlinksldjump"/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4044" y="3884817"/>
            <a:ext cx="1244029" cy="1244029"/>
          </a:xfrm>
          <a:prstGeom prst="rect">
            <a:avLst/>
          </a:prstGeom>
        </p:spPr>
      </p:pic>
      <p:pic>
        <p:nvPicPr>
          <p:cNvPr id="16" name="Picture 15" descr="F1.psd">
            <a:hlinkHover r:id="rId9" action="ppaction://hlinksldjump"/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6584" y="4512749"/>
            <a:ext cx="1331030" cy="1331030"/>
          </a:xfrm>
          <a:prstGeom prst="rect">
            <a:avLst/>
          </a:prstGeom>
        </p:spPr>
      </p:pic>
      <p:pic>
        <p:nvPicPr>
          <p:cNvPr id="17" name="Picture 16" descr="G1.psd">
            <a:hlinkHover r:id="rId12" action="ppaction://hlinksldjump"/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3447" y="4835768"/>
            <a:ext cx="1098062" cy="1098062"/>
          </a:xfrm>
          <a:prstGeom prst="rect">
            <a:avLst/>
          </a:prstGeom>
        </p:spPr>
      </p:pic>
      <p:pic>
        <p:nvPicPr>
          <p:cNvPr id="18" name="Picture 17" descr="I1.psd">
            <a:hlinkHover r:id="rId14" action="ppaction://hlinksldjump"/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5324" y="3894586"/>
            <a:ext cx="1436077" cy="1436077"/>
          </a:xfrm>
          <a:prstGeom prst="rect">
            <a:avLst/>
          </a:prstGeom>
        </p:spPr>
      </p:pic>
      <p:pic>
        <p:nvPicPr>
          <p:cNvPr id="19" name="Picture 18" descr="J1.psd">
            <a:hlinkHover r:id="rId16" action="ppaction://hlinksldjump"/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4755" y="3113048"/>
            <a:ext cx="1234260" cy="1234260"/>
          </a:xfrm>
          <a:prstGeom prst="rect">
            <a:avLst/>
          </a:prstGeom>
        </p:spPr>
      </p:pic>
      <p:pic>
        <p:nvPicPr>
          <p:cNvPr id="20" name="Picture 19" descr="K1.psd">
            <a:hlinkHover r:id="rId18" action="ppaction://hlinksldjump"/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7121" y="2022230"/>
            <a:ext cx="1416095" cy="1416095"/>
          </a:xfrm>
          <a:prstGeom prst="rect">
            <a:avLst/>
          </a:prstGeom>
        </p:spPr>
      </p:pic>
      <p:pic>
        <p:nvPicPr>
          <p:cNvPr id="21" name="Picture 20" descr="L1.psd">
            <a:hlinkHover r:id="rId20" action="ppaction://hlinksldjump"/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9011" y="1557627"/>
            <a:ext cx="1275449" cy="1275449"/>
          </a:xfrm>
          <a:prstGeom prst="rect">
            <a:avLst/>
          </a:prstGeom>
        </p:spPr>
      </p:pic>
      <p:pic>
        <p:nvPicPr>
          <p:cNvPr id="3" name="Picture 2" descr="B.psd">
            <a:hlinkHover r:id="rId22" action="ppaction://hlinksldjump"/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49272">
            <a:off x="4599131" y="1373916"/>
            <a:ext cx="1461600" cy="1461600"/>
          </a:xfrm>
          <a:prstGeom prst="rect">
            <a:avLst/>
          </a:prstGeom>
        </p:spPr>
      </p:pic>
      <p:pic>
        <p:nvPicPr>
          <p:cNvPr id="23" name="Picture 22" descr="H1.psd">
            <a:hlinkHover r:id="rId24" action="ppaction://hlinksldjump"/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1344" y="4555277"/>
            <a:ext cx="1276365" cy="1276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3592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100835"/>
            <a:ext cx="9144000" cy="5106736"/>
            <a:chOff x="0" y="748632"/>
            <a:chExt cx="9144000" cy="5106736"/>
          </a:xfrm>
        </p:grpSpPr>
        <p:pic>
          <p:nvPicPr>
            <p:cNvPr id="5" name="Picture 4" descr="Screen Shot 2015-01-04 at 10.19.45 PM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924" b="7719"/>
            <a:stretch/>
          </p:blipFill>
          <p:spPr>
            <a:xfrm>
              <a:off x="0" y="748632"/>
              <a:ext cx="9144000" cy="5106736"/>
            </a:xfrm>
            <a:prstGeom prst="rect">
              <a:avLst/>
            </a:prstGeom>
          </p:spPr>
        </p:pic>
        <p:grpSp>
          <p:nvGrpSpPr>
            <p:cNvPr id="6" name="Group 5"/>
            <p:cNvGrpSpPr/>
            <p:nvPr/>
          </p:nvGrpSpPr>
          <p:grpSpPr>
            <a:xfrm>
              <a:off x="664117" y="757773"/>
              <a:ext cx="830146" cy="230832"/>
              <a:chOff x="664117" y="757773"/>
              <a:chExt cx="830146" cy="230832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675769" y="827213"/>
                <a:ext cx="600036" cy="104858"/>
              </a:xfrm>
              <a:prstGeom prst="rect">
                <a:avLst/>
              </a:prstGeom>
              <a:solidFill>
                <a:srgbClr val="E7E7E7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664117" y="757773"/>
                <a:ext cx="830146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dirty="0" smtClean="0"/>
                  <a:t>MyDesign</a:t>
                </a:r>
                <a:endParaRPr lang="en-US" sz="900" dirty="0"/>
              </a:p>
            </p:txBody>
          </p:sp>
        </p:grpSp>
      </p:grpSp>
      <p:pic>
        <p:nvPicPr>
          <p:cNvPr id="9" name="Picture 8" descr="Screen8.psd">
            <a:hlinkHover r:id="" action="ppaction://hlinkshowjump?jump=nextslide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117" y="621459"/>
            <a:ext cx="7598764" cy="5871772"/>
          </a:xfrm>
          <a:prstGeom prst="rect">
            <a:avLst/>
          </a:prstGeom>
        </p:spPr>
      </p:pic>
      <p:sp>
        <p:nvSpPr>
          <p:cNvPr id="10" name="Bent Arrow 9"/>
          <p:cNvSpPr/>
          <p:nvPr/>
        </p:nvSpPr>
        <p:spPr>
          <a:xfrm flipH="1">
            <a:off x="6961038" y="3536293"/>
            <a:ext cx="811828" cy="494631"/>
          </a:xfrm>
          <a:prstGeom prst="ben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069134" y="4088478"/>
            <a:ext cx="16087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CLICK HERE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657029" y="1430163"/>
            <a:ext cx="22316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Highlights the step the user left off of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2" name="Picture 1" descr="A1.psd">
            <a:hlinkHover r:id="rId4" action="ppaction://hlinksldjump"/>
          </p:cNvPr>
          <p:cNvPicPr>
            <a:picLocks noChangeAspect="1"/>
          </p:cNvPicPr>
          <p:nvPr/>
        </p:nvPicPr>
        <p:blipFill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0108" y="1334033"/>
            <a:ext cx="1144901" cy="1144901"/>
          </a:xfrm>
          <a:prstGeom prst="rect">
            <a:avLst/>
          </a:prstGeom>
        </p:spPr>
      </p:pic>
      <p:pic>
        <p:nvPicPr>
          <p:cNvPr id="13" name="Picture 12" descr="B1.psd">
            <a:hlinkHover r:id="rId6" action="ppaction://hlinksldjump"/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7630" y="1439932"/>
            <a:ext cx="1430215" cy="1430215"/>
          </a:xfrm>
          <a:prstGeom prst="rect">
            <a:avLst/>
          </a:prstGeom>
        </p:spPr>
      </p:pic>
      <p:pic>
        <p:nvPicPr>
          <p:cNvPr id="14" name="Picture 13" descr="C1.psd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8031" y="2076494"/>
            <a:ext cx="1322754" cy="1322754"/>
          </a:xfrm>
          <a:prstGeom prst="rect">
            <a:avLst/>
          </a:prstGeom>
        </p:spPr>
      </p:pic>
      <p:pic>
        <p:nvPicPr>
          <p:cNvPr id="15" name="Picture 14" descr="E1.psd">
            <a:hlinkHover r:id="rId9" action="ppaction://hlinksldjump"/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4044" y="3884817"/>
            <a:ext cx="1244029" cy="1244029"/>
          </a:xfrm>
          <a:prstGeom prst="rect">
            <a:avLst/>
          </a:prstGeom>
        </p:spPr>
      </p:pic>
      <p:pic>
        <p:nvPicPr>
          <p:cNvPr id="16" name="Picture 15" descr="F1.psd">
            <a:hlinkClick r:id="rId11" action="ppaction://hlinksldjump"/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6584" y="4512749"/>
            <a:ext cx="1331030" cy="1331030"/>
          </a:xfrm>
          <a:prstGeom prst="rect">
            <a:avLst/>
          </a:prstGeom>
        </p:spPr>
      </p:pic>
      <p:pic>
        <p:nvPicPr>
          <p:cNvPr id="17" name="Picture 16" descr="G1.psd">
            <a:hlinkHover r:id="rId13" action="ppaction://hlinksldjump"/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3447" y="4835768"/>
            <a:ext cx="1098062" cy="1098062"/>
          </a:xfrm>
          <a:prstGeom prst="rect">
            <a:avLst/>
          </a:prstGeom>
        </p:spPr>
      </p:pic>
      <p:pic>
        <p:nvPicPr>
          <p:cNvPr id="18" name="Picture 17" descr="I1.psd">
            <a:hlinkHover r:id="rId15" action="ppaction://hlinksldjump"/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5324" y="3894586"/>
            <a:ext cx="1436077" cy="1436077"/>
          </a:xfrm>
          <a:prstGeom prst="rect">
            <a:avLst/>
          </a:prstGeom>
        </p:spPr>
      </p:pic>
      <p:pic>
        <p:nvPicPr>
          <p:cNvPr id="19" name="Picture 18" descr="J1.psd">
            <a:hlinkHover r:id="rId17" action="ppaction://hlinksldjump"/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4755" y="3113048"/>
            <a:ext cx="1234260" cy="1234260"/>
          </a:xfrm>
          <a:prstGeom prst="rect">
            <a:avLst/>
          </a:prstGeom>
        </p:spPr>
      </p:pic>
      <p:pic>
        <p:nvPicPr>
          <p:cNvPr id="20" name="Picture 19" descr="K1.psd">
            <a:hlinkHover r:id="rId19" action="ppaction://hlinksldjump"/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7121" y="2022230"/>
            <a:ext cx="1416095" cy="1416095"/>
          </a:xfrm>
          <a:prstGeom prst="rect">
            <a:avLst/>
          </a:prstGeom>
        </p:spPr>
      </p:pic>
      <p:pic>
        <p:nvPicPr>
          <p:cNvPr id="21" name="Picture 20" descr="L1.psd">
            <a:hlinkHover r:id="rId21" action="ppaction://hlinksldjump"/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9011" y="1557627"/>
            <a:ext cx="1275449" cy="1275449"/>
          </a:xfrm>
          <a:prstGeom prst="rect">
            <a:avLst/>
          </a:prstGeom>
        </p:spPr>
      </p:pic>
      <p:pic>
        <p:nvPicPr>
          <p:cNvPr id="3" name="Picture 2" descr="C.psd">
            <a:hlinkHover r:id="rId6" action="ppaction://hlinksldjump"/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724179">
            <a:off x="5232047" y="2004863"/>
            <a:ext cx="1542373" cy="1542373"/>
          </a:xfrm>
          <a:prstGeom prst="rect">
            <a:avLst/>
          </a:prstGeom>
        </p:spPr>
      </p:pic>
      <p:pic>
        <p:nvPicPr>
          <p:cNvPr id="23" name="Picture 22" descr="H1.psd">
            <a:hlinkHover r:id="rId24" action="ppaction://hlinksldjump"/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1344" y="4555277"/>
            <a:ext cx="1276365" cy="1276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524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100835"/>
            <a:ext cx="9144000" cy="5106736"/>
            <a:chOff x="0" y="748632"/>
            <a:chExt cx="9144000" cy="5106736"/>
          </a:xfrm>
        </p:grpSpPr>
        <p:pic>
          <p:nvPicPr>
            <p:cNvPr id="5" name="Picture 4" descr="Screen Shot 2015-01-04 at 10.19.45 PM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924" b="7719"/>
            <a:stretch/>
          </p:blipFill>
          <p:spPr>
            <a:xfrm>
              <a:off x="0" y="748632"/>
              <a:ext cx="9144000" cy="5106736"/>
            </a:xfrm>
            <a:prstGeom prst="rect">
              <a:avLst/>
            </a:prstGeom>
          </p:spPr>
        </p:pic>
        <p:grpSp>
          <p:nvGrpSpPr>
            <p:cNvPr id="6" name="Group 5"/>
            <p:cNvGrpSpPr/>
            <p:nvPr/>
          </p:nvGrpSpPr>
          <p:grpSpPr>
            <a:xfrm>
              <a:off x="664117" y="757773"/>
              <a:ext cx="830146" cy="230832"/>
              <a:chOff x="664117" y="757773"/>
              <a:chExt cx="830146" cy="230832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675769" y="827213"/>
                <a:ext cx="600036" cy="104858"/>
              </a:xfrm>
              <a:prstGeom prst="rect">
                <a:avLst/>
              </a:prstGeom>
              <a:solidFill>
                <a:srgbClr val="E7E7E7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664117" y="757773"/>
                <a:ext cx="830146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dirty="0" smtClean="0"/>
                  <a:t>MyDesign</a:t>
                </a:r>
                <a:endParaRPr lang="en-US" sz="900" dirty="0"/>
              </a:p>
            </p:txBody>
          </p:sp>
        </p:grpSp>
      </p:grpSp>
      <p:pic>
        <p:nvPicPr>
          <p:cNvPr id="9" name="Picture 8" descr="Screen8.psd">
            <a:hlinkHover r:id="" action="ppaction://hlinkshowjump?jump=nextslide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117" y="621459"/>
            <a:ext cx="7598764" cy="5871772"/>
          </a:xfrm>
          <a:prstGeom prst="rect">
            <a:avLst/>
          </a:prstGeom>
        </p:spPr>
      </p:pic>
      <p:sp>
        <p:nvSpPr>
          <p:cNvPr id="10" name="Bent Arrow 9"/>
          <p:cNvSpPr/>
          <p:nvPr/>
        </p:nvSpPr>
        <p:spPr>
          <a:xfrm flipH="1">
            <a:off x="6961038" y="3536293"/>
            <a:ext cx="811828" cy="494631"/>
          </a:xfrm>
          <a:prstGeom prst="ben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069134" y="4088478"/>
            <a:ext cx="16087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CLICK HERE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657029" y="1430163"/>
            <a:ext cx="22316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Highlights the step the user left off of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2" name="Picture 1" descr="A1.psd">
            <a:hlinkHover r:id="rId4" action="ppaction://hlinksldjump"/>
          </p:cNvPr>
          <p:cNvPicPr>
            <a:picLocks noChangeAspect="1"/>
          </p:cNvPicPr>
          <p:nvPr/>
        </p:nvPicPr>
        <p:blipFill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0108" y="1334033"/>
            <a:ext cx="1144901" cy="1144901"/>
          </a:xfrm>
          <a:prstGeom prst="rect">
            <a:avLst/>
          </a:prstGeom>
        </p:spPr>
      </p:pic>
      <p:pic>
        <p:nvPicPr>
          <p:cNvPr id="13" name="Picture 12" descr="B1.psd">
            <a:hlinkHover r:id="rId6" action="ppaction://hlinksldjump"/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7630" y="1439932"/>
            <a:ext cx="1430215" cy="1430215"/>
          </a:xfrm>
          <a:prstGeom prst="rect">
            <a:avLst/>
          </a:prstGeom>
        </p:spPr>
      </p:pic>
      <p:pic>
        <p:nvPicPr>
          <p:cNvPr id="14" name="Picture 13" descr="C1.psd">
            <a:hlinkHover r:id="rId8" action="ppaction://hlinksldjump"/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8031" y="2076494"/>
            <a:ext cx="1322754" cy="1322754"/>
          </a:xfrm>
          <a:prstGeom prst="rect">
            <a:avLst/>
          </a:prstGeom>
        </p:spPr>
      </p:pic>
      <p:pic>
        <p:nvPicPr>
          <p:cNvPr id="15" name="Picture 14" descr="E1.psd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4044" y="3884817"/>
            <a:ext cx="1244029" cy="1244029"/>
          </a:xfrm>
          <a:prstGeom prst="rect">
            <a:avLst/>
          </a:prstGeom>
        </p:spPr>
      </p:pic>
      <p:pic>
        <p:nvPicPr>
          <p:cNvPr id="16" name="Picture 15" descr="F1.psd">
            <a:hlinkHover r:id="rId11" action="ppaction://hlinksldjump"/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6584" y="4512749"/>
            <a:ext cx="1331030" cy="1331030"/>
          </a:xfrm>
          <a:prstGeom prst="rect">
            <a:avLst/>
          </a:prstGeom>
        </p:spPr>
      </p:pic>
      <p:pic>
        <p:nvPicPr>
          <p:cNvPr id="17" name="Picture 16" descr="G1.psd">
            <a:hlinkHover r:id="rId13" action="ppaction://hlinksldjump"/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3447" y="4835768"/>
            <a:ext cx="1098062" cy="1098062"/>
          </a:xfrm>
          <a:prstGeom prst="rect">
            <a:avLst/>
          </a:prstGeom>
        </p:spPr>
      </p:pic>
      <p:pic>
        <p:nvPicPr>
          <p:cNvPr id="18" name="Picture 17" descr="I1.psd">
            <a:hlinkHover r:id="rId15" action="ppaction://hlinksldjump"/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5324" y="3894586"/>
            <a:ext cx="1436077" cy="1436077"/>
          </a:xfrm>
          <a:prstGeom prst="rect">
            <a:avLst/>
          </a:prstGeom>
        </p:spPr>
      </p:pic>
      <p:pic>
        <p:nvPicPr>
          <p:cNvPr id="19" name="Picture 18" descr="J1.psd">
            <a:hlinkHover r:id="rId17" action="ppaction://hlinksldjump"/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4755" y="3113048"/>
            <a:ext cx="1234260" cy="1234260"/>
          </a:xfrm>
          <a:prstGeom prst="rect">
            <a:avLst/>
          </a:prstGeom>
        </p:spPr>
      </p:pic>
      <p:pic>
        <p:nvPicPr>
          <p:cNvPr id="20" name="Picture 19" descr="K1.psd">
            <a:hlinkHover r:id="rId19" action="ppaction://hlinksldjump"/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7121" y="2022230"/>
            <a:ext cx="1416095" cy="1416095"/>
          </a:xfrm>
          <a:prstGeom prst="rect">
            <a:avLst/>
          </a:prstGeom>
        </p:spPr>
      </p:pic>
      <p:pic>
        <p:nvPicPr>
          <p:cNvPr id="21" name="Picture 20" descr="L1.psd">
            <a:hlinkHover r:id="rId21" action="ppaction://hlinksldjump"/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9011" y="1557627"/>
            <a:ext cx="1275449" cy="1275449"/>
          </a:xfrm>
          <a:prstGeom prst="rect">
            <a:avLst/>
          </a:prstGeom>
        </p:spPr>
      </p:pic>
      <p:pic>
        <p:nvPicPr>
          <p:cNvPr id="24" name="Picture 23" descr="E.psd">
            <a:hlinkHover r:id="rId23" action="ppaction://hlinksldjump"/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3920" y="3856595"/>
            <a:ext cx="1554416" cy="1554416"/>
          </a:xfrm>
          <a:prstGeom prst="rect">
            <a:avLst/>
          </a:prstGeom>
        </p:spPr>
      </p:pic>
      <p:pic>
        <p:nvPicPr>
          <p:cNvPr id="36" name="Picture 35" descr="H1.psd">
            <a:hlinkHover r:id="rId25" action="ppaction://hlinksldjump"/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1344" y="4555277"/>
            <a:ext cx="1276365" cy="1276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5592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100835"/>
            <a:ext cx="9144000" cy="5106736"/>
            <a:chOff x="0" y="748632"/>
            <a:chExt cx="9144000" cy="5106736"/>
          </a:xfrm>
        </p:grpSpPr>
        <p:pic>
          <p:nvPicPr>
            <p:cNvPr id="5" name="Picture 4" descr="Screen Shot 2015-01-04 at 10.19.45 PM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924" b="7719"/>
            <a:stretch/>
          </p:blipFill>
          <p:spPr>
            <a:xfrm>
              <a:off x="0" y="748632"/>
              <a:ext cx="9144000" cy="5106736"/>
            </a:xfrm>
            <a:prstGeom prst="rect">
              <a:avLst/>
            </a:prstGeom>
          </p:spPr>
        </p:pic>
        <p:grpSp>
          <p:nvGrpSpPr>
            <p:cNvPr id="6" name="Group 5"/>
            <p:cNvGrpSpPr/>
            <p:nvPr/>
          </p:nvGrpSpPr>
          <p:grpSpPr>
            <a:xfrm>
              <a:off x="664117" y="757773"/>
              <a:ext cx="830146" cy="230832"/>
              <a:chOff x="664117" y="757773"/>
              <a:chExt cx="830146" cy="230832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675769" y="827213"/>
                <a:ext cx="600036" cy="104858"/>
              </a:xfrm>
              <a:prstGeom prst="rect">
                <a:avLst/>
              </a:prstGeom>
              <a:solidFill>
                <a:srgbClr val="E7E7E7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664117" y="757773"/>
                <a:ext cx="830146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dirty="0" smtClean="0"/>
                  <a:t>MyDesign</a:t>
                </a:r>
                <a:endParaRPr lang="en-US" sz="900" dirty="0"/>
              </a:p>
            </p:txBody>
          </p:sp>
        </p:grpSp>
      </p:grpSp>
      <p:pic>
        <p:nvPicPr>
          <p:cNvPr id="9" name="Picture 8" descr="Screen8.psd">
            <a:hlinkHover r:id="" action="ppaction://hlinkshowjump?jump=nextslide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117" y="621459"/>
            <a:ext cx="7598764" cy="5871772"/>
          </a:xfrm>
          <a:prstGeom prst="rect">
            <a:avLst/>
          </a:prstGeom>
        </p:spPr>
      </p:pic>
      <p:sp>
        <p:nvSpPr>
          <p:cNvPr id="10" name="Bent Arrow 9"/>
          <p:cNvSpPr/>
          <p:nvPr/>
        </p:nvSpPr>
        <p:spPr>
          <a:xfrm flipH="1">
            <a:off x="6961038" y="3536293"/>
            <a:ext cx="811828" cy="494631"/>
          </a:xfrm>
          <a:prstGeom prst="ben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069134" y="4088478"/>
            <a:ext cx="16087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CLICK HERE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657029" y="1430163"/>
            <a:ext cx="22316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Highlights the step the user left off of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2" name="Picture 1" descr="A1.psd">
            <a:hlinkHover r:id="rId4" action="ppaction://hlinksldjump"/>
          </p:cNvPr>
          <p:cNvPicPr>
            <a:picLocks noChangeAspect="1"/>
          </p:cNvPicPr>
          <p:nvPr/>
        </p:nvPicPr>
        <p:blipFill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0108" y="1334033"/>
            <a:ext cx="1144901" cy="1144901"/>
          </a:xfrm>
          <a:prstGeom prst="rect">
            <a:avLst/>
          </a:prstGeom>
        </p:spPr>
      </p:pic>
      <p:pic>
        <p:nvPicPr>
          <p:cNvPr id="13" name="Picture 12" descr="B1.psd">
            <a:hlinkHover r:id="rId6" action="ppaction://hlinksldjump"/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7630" y="1439932"/>
            <a:ext cx="1430215" cy="1430215"/>
          </a:xfrm>
          <a:prstGeom prst="rect">
            <a:avLst/>
          </a:prstGeom>
        </p:spPr>
      </p:pic>
      <p:pic>
        <p:nvPicPr>
          <p:cNvPr id="14" name="Picture 13" descr="C1.psd">
            <a:hlinkHover r:id="rId8" action="ppaction://hlinksldjump"/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8031" y="2076494"/>
            <a:ext cx="1322754" cy="1322754"/>
          </a:xfrm>
          <a:prstGeom prst="rect">
            <a:avLst/>
          </a:prstGeom>
        </p:spPr>
      </p:pic>
      <p:pic>
        <p:nvPicPr>
          <p:cNvPr id="15" name="Picture 14" descr="E1.psd">
            <a:hlinkHover r:id="rId10" action="ppaction://hlinksldjump"/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4044" y="3884817"/>
            <a:ext cx="1244029" cy="1244029"/>
          </a:xfrm>
          <a:prstGeom prst="rect">
            <a:avLst/>
          </a:prstGeom>
        </p:spPr>
      </p:pic>
      <p:pic>
        <p:nvPicPr>
          <p:cNvPr id="16" name="Picture 15" descr="F1.psd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6584" y="4512749"/>
            <a:ext cx="1331030" cy="1331030"/>
          </a:xfrm>
          <a:prstGeom prst="rect">
            <a:avLst/>
          </a:prstGeom>
        </p:spPr>
      </p:pic>
      <p:pic>
        <p:nvPicPr>
          <p:cNvPr id="17" name="Picture 16" descr="G1.psd">
            <a:hlinkHover r:id="rId13" action="ppaction://hlinksldjump"/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3447" y="4835768"/>
            <a:ext cx="1098062" cy="1098062"/>
          </a:xfrm>
          <a:prstGeom prst="rect">
            <a:avLst/>
          </a:prstGeom>
        </p:spPr>
      </p:pic>
      <p:pic>
        <p:nvPicPr>
          <p:cNvPr id="18" name="Picture 17" descr="I1.psd">
            <a:hlinkHover r:id="rId15" action="ppaction://hlinksldjump"/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5324" y="3894586"/>
            <a:ext cx="1436077" cy="1436077"/>
          </a:xfrm>
          <a:prstGeom prst="rect">
            <a:avLst/>
          </a:prstGeom>
        </p:spPr>
      </p:pic>
      <p:pic>
        <p:nvPicPr>
          <p:cNvPr id="19" name="Picture 18" descr="J1.psd">
            <a:hlinkHover r:id="rId17" action="ppaction://hlinksldjump"/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4755" y="3113048"/>
            <a:ext cx="1234260" cy="1234260"/>
          </a:xfrm>
          <a:prstGeom prst="rect">
            <a:avLst/>
          </a:prstGeom>
        </p:spPr>
      </p:pic>
      <p:pic>
        <p:nvPicPr>
          <p:cNvPr id="20" name="Picture 19" descr="K1.psd">
            <a:hlinkHover r:id="rId19" action="ppaction://hlinksldjump"/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7121" y="2022230"/>
            <a:ext cx="1416095" cy="1416095"/>
          </a:xfrm>
          <a:prstGeom prst="rect">
            <a:avLst/>
          </a:prstGeom>
        </p:spPr>
      </p:pic>
      <p:pic>
        <p:nvPicPr>
          <p:cNvPr id="21" name="Picture 20" descr="L1.psd">
            <a:hlinkHover r:id="rId21" action="ppaction://hlinksldjump"/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9011" y="1557627"/>
            <a:ext cx="1275449" cy="1275449"/>
          </a:xfrm>
          <a:prstGeom prst="rect">
            <a:avLst/>
          </a:prstGeom>
        </p:spPr>
      </p:pic>
      <p:pic>
        <p:nvPicPr>
          <p:cNvPr id="3" name="Picture 2" descr="F.psd">
            <a:hlinkHover r:id="rId23" action="ppaction://hlinksldjump"/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1741" y="4498638"/>
            <a:ext cx="1527337" cy="1527337"/>
          </a:xfrm>
          <a:prstGeom prst="rect">
            <a:avLst/>
          </a:prstGeom>
        </p:spPr>
      </p:pic>
      <p:pic>
        <p:nvPicPr>
          <p:cNvPr id="23" name="Picture 22" descr="H1.psd">
            <a:hlinkHover r:id="rId25" action="ppaction://hlinksldjump"/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1344" y="4555277"/>
            <a:ext cx="1276365" cy="1276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92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100835"/>
            <a:ext cx="9144000" cy="5106736"/>
            <a:chOff x="0" y="748632"/>
            <a:chExt cx="9144000" cy="5106736"/>
          </a:xfrm>
        </p:grpSpPr>
        <p:pic>
          <p:nvPicPr>
            <p:cNvPr id="5" name="Picture 4" descr="Screen Shot 2015-01-04 at 10.19.45 PM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924" b="7719"/>
            <a:stretch/>
          </p:blipFill>
          <p:spPr>
            <a:xfrm>
              <a:off x="0" y="748632"/>
              <a:ext cx="9144000" cy="5106736"/>
            </a:xfrm>
            <a:prstGeom prst="rect">
              <a:avLst/>
            </a:prstGeom>
          </p:spPr>
        </p:pic>
        <p:grpSp>
          <p:nvGrpSpPr>
            <p:cNvPr id="6" name="Group 5"/>
            <p:cNvGrpSpPr/>
            <p:nvPr/>
          </p:nvGrpSpPr>
          <p:grpSpPr>
            <a:xfrm>
              <a:off x="664117" y="757773"/>
              <a:ext cx="830146" cy="230832"/>
              <a:chOff x="664117" y="757773"/>
              <a:chExt cx="830146" cy="230832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675769" y="827213"/>
                <a:ext cx="600036" cy="104858"/>
              </a:xfrm>
              <a:prstGeom prst="rect">
                <a:avLst/>
              </a:prstGeom>
              <a:solidFill>
                <a:srgbClr val="E7E7E7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664117" y="757773"/>
                <a:ext cx="830146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dirty="0" smtClean="0"/>
                  <a:t>MyDesign</a:t>
                </a:r>
                <a:endParaRPr lang="en-US" sz="900" dirty="0"/>
              </a:p>
            </p:txBody>
          </p:sp>
        </p:grpSp>
      </p:grpSp>
      <p:pic>
        <p:nvPicPr>
          <p:cNvPr id="9" name="Picture 8" descr="Screen8.psd">
            <a:hlinkHover r:id="" action="ppaction://hlinkshowjump?jump=nextslide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117" y="621459"/>
            <a:ext cx="7598764" cy="5871772"/>
          </a:xfrm>
          <a:prstGeom prst="rect">
            <a:avLst/>
          </a:prstGeom>
        </p:spPr>
      </p:pic>
      <p:sp>
        <p:nvSpPr>
          <p:cNvPr id="10" name="Bent Arrow 9"/>
          <p:cNvSpPr/>
          <p:nvPr/>
        </p:nvSpPr>
        <p:spPr>
          <a:xfrm flipH="1">
            <a:off x="6961038" y="3536293"/>
            <a:ext cx="811828" cy="494631"/>
          </a:xfrm>
          <a:prstGeom prst="ben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069134" y="4088478"/>
            <a:ext cx="16087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CLICK HERE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657029" y="1430163"/>
            <a:ext cx="22316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Highlights the step the user left off of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2" name="Picture 1" descr="A1.psd">
            <a:hlinkHover r:id="rId4" action="ppaction://hlinksldjump"/>
          </p:cNvPr>
          <p:cNvPicPr>
            <a:picLocks noChangeAspect="1"/>
          </p:cNvPicPr>
          <p:nvPr/>
        </p:nvPicPr>
        <p:blipFill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0108" y="1334033"/>
            <a:ext cx="1144901" cy="1144901"/>
          </a:xfrm>
          <a:prstGeom prst="rect">
            <a:avLst/>
          </a:prstGeom>
        </p:spPr>
      </p:pic>
      <p:pic>
        <p:nvPicPr>
          <p:cNvPr id="13" name="Picture 12" descr="B1.psd">
            <a:hlinkHover r:id="rId6" action="ppaction://hlinksldjump"/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7630" y="1439932"/>
            <a:ext cx="1430215" cy="1430215"/>
          </a:xfrm>
          <a:prstGeom prst="rect">
            <a:avLst/>
          </a:prstGeom>
        </p:spPr>
      </p:pic>
      <p:pic>
        <p:nvPicPr>
          <p:cNvPr id="14" name="Picture 13" descr="C1.psd">
            <a:hlinkHover r:id="rId8" action="ppaction://hlinksldjump"/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8031" y="2076494"/>
            <a:ext cx="1322754" cy="1322754"/>
          </a:xfrm>
          <a:prstGeom prst="rect">
            <a:avLst/>
          </a:prstGeom>
        </p:spPr>
      </p:pic>
      <p:pic>
        <p:nvPicPr>
          <p:cNvPr id="15" name="Picture 14" descr="E1.psd">
            <a:hlinkClick r:id="rId10" action="ppaction://hlinksldjump"/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4044" y="3884817"/>
            <a:ext cx="1244029" cy="1244029"/>
          </a:xfrm>
          <a:prstGeom prst="rect">
            <a:avLst/>
          </a:prstGeom>
        </p:spPr>
      </p:pic>
      <p:pic>
        <p:nvPicPr>
          <p:cNvPr id="16" name="Picture 15" descr="F1.psd">
            <a:hlinkHover r:id="rId12" action="ppaction://hlinksldjump"/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6584" y="4512749"/>
            <a:ext cx="1331030" cy="1331030"/>
          </a:xfrm>
          <a:prstGeom prst="rect">
            <a:avLst/>
          </a:prstGeom>
        </p:spPr>
      </p:pic>
      <p:pic>
        <p:nvPicPr>
          <p:cNvPr id="17" name="Picture 16" descr="G1.psd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3447" y="4835768"/>
            <a:ext cx="1098062" cy="1098062"/>
          </a:xfrm>
          <a:prstGeom prst="rect">
            <a:avLst/>
          </a:prstGeom>
        </p:spPr>
      </p:pic>
      <p:pic>
        <p:nvPicPr>
          <p:cNvPr id="18" name="Picture 17" descr="I1.psd">
            <a:hlinkHover r:id="rId15" action="ppaction://hlinksldjump"/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5324" y="3894586"/>
            <a:ext cx="1436077" cy="1436077"/>
          </a:xfrm>
          <a:prstGeom prst="rect">
            <a:avLst/>
          </a:prstGeom>
        </p:spPr>
      </p:pic>
      <p:pic>
        <p:nvPicPr>
          <p:cNvPr id="19" name="Picture 18" descr="J1.psd">
            <a:hlinkHover r:id="rId17" action="ppaction://hlinksldjump"/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4755" y="3113048"/>
            <a:ext cx="1234260" cy="1234260"/>
          </a:xfrm>
          <a:prstGeom prst="rect">
            <a:avLst/>
          </a:prstGeom>
        </p:spPr>
      </p:pic>
      <p:pic>
        <p:nvPicPr>
          <p:cNvPr id="20" name="Picture 19" descr="K1.psd">
            <a:hlinkHover r:id="rId19" action="ppaction://hlinksldjump"/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7121" y="2022230"/>
            <a:ext cx="1416095" cy="1416095"/>
          </a:xfrm>
          <a:prstGeom prst="rect">
            <a:avLst/>
          </a:prstGeom>
        </p:spPr>
      </p:pic>
      <p:pic>
        <p:nvPicPr>
          <p:cNvPr id="21" name="Picture 20" descr="L1.psd">
            <a:hlinkHover r:id="rId21" action="ppaction://hlinksldjump"/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9011" y="1557627"/>
            <a:ext cx="1275449" cy="1275449"/>
          </a:xfrm>
          <a:prstGeom prst="rect">
            <a:avLst/>
          </a:prstGeom>
        </p:spPr>
      </p:pic>
      <p:pic>
        <p:nvPicPr>
          <p:cNvPr id="3" name="Picture 2" descr="G.psd">
            <a:hlinkHover r:id="rId23" action="ppaction://hlinksldjump"/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0316">
            <a:off x="3641183" y="4805606"/>
            <a:ext cx="1351491" cy="1351491"/>
          </a:xfrm>
          <a:prstGeom prst="rect">
            <a:avLst/>
          </a:prstGeom>
        </p:spPr>
      </p:pic>
      <p:pic>
        <p:nvPicPr>
          <p:cNvPr id="23" name="Picture 22" descr="H1.psd">
            <a:hlinkHover r:id="rId25" action="ppaction://hlinksldjump"/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1344" y="4555277"/>
            <a:ext cx="1276365" cy="1276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712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100835"/>
            <a:ext cx="9144000" cy="5106736"/>
            <a:chOff x="0" y="748632"/>
            <a:chExt cx="9144000" cy="5106736"/>
          </a:xfrm>
        </p:grpSpPr>
        <p:pic>
          <p:nvPicPr>
            <p:cNvPr id="5" name="Picture 4" descr="Screen Shot 2015-01-04 at 10.19.45 PM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924" b="7719"/>
            <a:stretch/>
          </p:blipFill>
          <p:spPr>
            <a:xfrm>
              <a:off x="0" y="748632"/>
              <a:ext cx="9144000" cy="5106736"/>
            </a:xfrm>
            <a:prstGeom prst="rect">
              <a:avLst/>
            </a:prstGeom>
          </p:spPr>
        </p:pic>
        <p:grpSp>
          <p:nvGrpSpPr>
            <p:cNvPr id="6" name="Group 5"/>
            <p:cNvGrpSpPr/>
            <p:nvPr/>
          </p:nvGrpSpPr>
          <p:grpSpPr>
            <a:xfrm>
              <a:off x="664117" y="757773"/>
              <a:ext cx="830146" cy="230832"/>
              <a:chOff x="664117" y="757773"/>
              <a:chExt cx="830146" cy="230832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675769" y="827213"/>
                <a:ext cx="600036" cy="104858"/>
              </a:xfrm>
              <a:prstGeom prst="rect">
                <a:avLst/>
              </a:prstGeom>
              <a:solidFill>
                <a:srgbClr val="E7E7E7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664117" y="757773"/>
                <a:ext cx="830146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dirty="0" smtClean="0"/>
                  <a:t>MyDesign</a:t>
                </a:r>
                <a:endParaRPr lang="en-US" sz="900" dirty="0"/>
              </a:p>
            </p:txBody>
          </p:sp>
        </p:grpSp>
      </p:grpSp>
      <p:pic>
        <p:nvPicPr>
          <p:cNvPr id="9" name="Picture 8" descr="Screen8.psd">
            <a:hlinkHover r:id="" action="ppaction://hlinkshowjump?jump=nextslide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117" y="621459"/>
            <a:ext cx="7598764" cy="5871772"/>
          </a:xfrm>
          <a:prstGeom prst="rect">
            <a:avLst/>
          </a:prstGeom>
        </p:spPr>
      </p:pic>
      <p:sp>
        <p:nvSpPr>
          <p:cNvPr id="10" name="Bent Arrow 9"/>
          <p:cNvSpPr/>
          <p:nvPr/>
        </p:nvSpPr>
        <p:spPr>
          <a:xfrm flipH="1">
            <a:off x="6961038" y="3536293"/>
            <a:ext cx="811828" cy="494631"/>
          </a:xfrm>
          <a:prstGeom prst="ben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069134" y="4088478"/>
            <a:ext cx="16087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CLICK HERE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657029" y="1430163"/>
            <a:ext cx="22316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Highlights the step the user left off of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2" name="Picture 1" descr="A1.psd">
            <a:hlinkHover r:id="rId4" action="ppaction://hlinksldjump"/>
          </p:cNvPr>
          <p:cNvPicPr>
            <a:picLocks noChangeAspect="1"/>
          </p:cNvPicPr>
          <p:nvPr/>
        </p:nvPicPr>
        <p:blipFill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0108" y="1334033"/>
            <a:ext cx="1144901" cy="1144901"/>
          </a:xfrm>
          <a:prstGeom prst="rect">
            <a:avLst/>
          </a:prstGeom>
        </p:spPr>
      </p:pic>
      <p:pic>
        <p:nvPicPr>
          <p:cNvPr id="13" name="Picture 12" descr="B1.psd">
            <a:hlinkHover r:id="rId6" action="ppaction://hlinksldjump"/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7630" y="1439932"/>
            <a:ext cx="1430215" cy="1430215"/>
          </a:xfrm>
          <a:prstGeom prst="rect">
            <a:avLst/>
          </a:prstGeom>
        </p:spPr>
      </p:pic>
      <p:pic>
        <p:nvPicPr>
          <p:cNvPr id="14" name="Picture 13" descr="C1.psd">
            <a:hlinkHover r:id="rId8" action="ppaction://hlinksldjump"/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8031" y="2076494"/>
            <a:ext cx="1322754" cy="1322754"/>
          </a:xfrm>
          <a:prstGeom prst="rect">
            <a:avLst/>
          </a:prstGeom>
        </p:spPr>
      </p:pic>
      <p:pic>
        <p:nvPicPr>
          <p:cNvPr id="15" name="Picture 14" descr="E1.psd">
            <a:hlinkHover r:id="rId10" action="ppaction://hlinksldjump"/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4044" y="3884817"/>
            <a:ext cx="1244029" cy="1244029"/>
          </a:xfrm>
          <a:prstGeom prst="rect">
            <a:avLst/>
          </a:prstGeom>
        </p:spPr>
      </p:pic>
      <p:pic>
        <p:nvPicPr>
          <p:cNvPr id="16" name="Picture 15" descr="F1.psd">
            <a:hlinkHover r:id="rId12" action="ppaction://hlinksldjump"/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6584" y="4512749"/>
            <a:ext cx="1331030" cy="1331030"/>
          </a:xfrm>
          <a:prstGeom prst="rect">
            <a:avLst/>
          </a:prstGeom>
        </p:spPr>
      </p:pic>
      <p:pic>
        <p:nvPicPr>
          <p:cNvPr id="17" name="Picture 16" descr="G1.psd">
            <a:hlinkHover r:id="rId14" action="ppaction://hlinksldjump"/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3447" y="4835768"/>
            <a:ext cx="1098062" cy="1098062"/>
          </a:xfrm>
          <a:prstGeom prst="rect">
            <a:avLst/>
          </a:prstGeom>
        </p:spPr>
      </p:pic>
      <p:pic>
        <p:nvPicPr>
          <p:cNvPr id="18" name="Picture 17" descr="I1.psd">
            <a:hlinkHover r:id="rId16" action="ppaction://hlinksldjump"/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5324" y="3894586"/>
            <a:ext cx="1436077" cy="1436077"/>
          </a:xfrm>
          <a:prstGeom prst="rect">
            <a:avLst/>
          </a:prstGeom>
        </p:spPr>
      </p:pic>
      <p:pic>
        <p:nvPicPr>
          <p:cNvPr id="19" name="Picture 18" descr="J1.psd">
            <a:hlinkHover r:id="rId18" action="ppaction://hlinksldjump"/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4755" y="3113048"/>
            <a:ext cx="1234260" cy="1234260"/>
          </a:xfrm>
          <a:prstGeom prst="rect">
            <a:avLst/>
          </a:prstGeom>
        </p:spPr>
      </p:pic>
      <p:pic>
        <p:nvPicPr>
          <p:cNvPr id="20" name="Picture 19" descr="K1.psd">
            <a:hlinkHover r:id="rId20" action="ppaction://hlinksldjump"/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7121" y="2022230"/>
            <a:ext cx="1416095" cy="1416095"/>
          </a:xfrm>
          <a:prstGeom prst="rect">
            <a:avLst/>
          </a:prstGeom>
        </p:spPr>
      </p:pic>
      <p:pic>
        <p:nvPicPr>
          <p:cNvPr id="21" name="Picture 20" descr="L1.psd">
            <a:hlinkHover r:id="rId22" action="ppaction://hlinksldjump"/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9011" y="1557627"/>
            <a:ext cx="1275449" cy="1275449"/>
          </a:xfrm>
          <a:prstGeom prst="rect">
            <a:avLst/>
          </a:prstGeom>
        </p:spPr>
      </p:pic>
      <p:pic>
        <p:nvPicPr>
          <p:cNvPr id="3" name="Picture 2" descr="H.psd">
            <a:hlinkHover r:id="rId24" action="ppaction://hlinksldjump"/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875" y="4539670"/>
            <a:ext cx="1525541" cy="1525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0859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100835"/>
            <a:ext cx="9144000" cy="5106736"/>
            <a:chOff x="0" y="748632"/>
            <a:chExt cx="9144000" cy="5106736"/>
          </a:xfrm>
        </p:grpSpPr>
        <p:pic>
          <p:nvPicPr>
            <p:cNvPr id="5" name="Picture 4" descr="Screen Shot 2015-01-04 at 10.19.45 PM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924" b="7719"/>
            <a:stretch/>
          </p:blipFill>
          <p:spPr>
            <a:xfrm>
              <a:off x="0" y="748632"/>
              <a:ext cx="9144000" cy="5106736"/>
            </a:xfrm>
            <a:prstGeom prst="rect">
              <a:avLst/>
            </a:prstGeom>
          </p:spPr>
        </p:pic>
        <p:grpSp>
          <p:nvGrpSpPr>
            <p:cNvPr id="6" name="Group 5"/>
            <p:cNvGrpSpPr/>
            <p:nvPr/>
          </p:nvGrpSpPr>
          <p:grpSpPr>
            <a:xfrm>
              <a:off x="664117" y="757773"/>
              <a:ext cx="830146" cy="230832"/>
              <a:chOff x="664117" y="757773"/>
              <a:chExt cx="830146" cy="230832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675769" y="827213"/>
                <a:ext cx="600036" cy="104858"/>
              </a:xfrm>
              <a:prstGeom prst="rect">
                <a:avLst/>
              </a:prstGeom>
              <a:solidFill>
                <a:srgbClr val="E7E7E7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664117" y="757773"/>
                <a:ext cx="830146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dirty="0" smtClean="0"/>
                  <a:t>MyDesign</a:t>
                </a:r>
                <a:endParaRPr lang="en-US" sz="900" dirty="0"/>
              </a:p>
            </p:txBody>
          </p:sp>
        </p:grpSp>
      </p:grpSp>
      <p:pic>
        <p:nvPicPr>
          <p:cNvPr id="9" name="Picture 8" descr="Screen8.psd">
            <a:hlinkHover r:id="" action="ppaction://hlinkshowjump?jump=nextslide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117" y="621459"/>
            <a:ext cx="7598764" cy="5871772"/>
          </a:xfrm>
          <a:prstGeom prst="rect">
            <a:avLst/>
          </a:prstGeom>
        </p:spPr>
      </p:pic>
      <p:sp>
        <p:nvSpPr>
          <p:cNvPr id="10" name="Bent Arrow 9"/>
          <p:cNvSpPr/>
          <p:nvPr/>
        </p:nvSpPr>
        <p:spPr>
          <a:xfrm flipH="1">
            <a:off x="6961038" y="3536293"/>
            <a:ext cx="811828" cy="494631"/>
          </a:xfrm>
          <a:prstGeom prst="ben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069134" y="4088478"/>
            <a:ext cx="16087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CLICK HERE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657029" y="1430163"/>
            <a:ext cx="22316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Highlights the step the user left off of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2" name="Picture 1" descr="A1.psd">
            <a:hlinkHover r:id="rId4" action="ppaction://hlinksldjump"/>
          </p:cNvPr>
          <p:cNvPicPr>
            <a:picLocks noChangeAspect="1"/>
          </p:cNvPicPr>
          <p:nvPr/>
        </p:nvPicPr>
        <p:blipFill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0108" y="1334033"/>
            <a:ext cx="1144901" cy="1144901"/>
          </a:xfrm>
          <a:prstGeom prst="rect">
            <a:avLst/>
          </a:prstGeom>
        </p:spPr>
      </p:pic>
      <p:pic>
        <p:nvPicPr>
          <p:cNvPr id="13" name="Picture 12" descr="B1.psd">
            <a:hlinkHover r:id="rId6" action="ppaction://hlinksldjump"/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7630" y="1439932"/>
            <a:ext cx="1430215" cy="1430215"/>
          </a:xfrm>
          <a:prstGeom prst="rect">
            <a:avLst/>
          </a:prstGeom>
        </p:spPr>
      </p:pic>
      <p:pic>
        <p:nvPicPr>
          <p:cNvPr id="14" name="Picture 13" descr="C1.psd">
            <a:hlinkHover r:id="rId8" action="ppaction://hlinksldjump"/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8031" y="2076494"/>
            <a:ext cx="1322754" cy="1322754"/>
          </a:xfrm>
          <a:prstGeom prst="rect">
            <a:avLst/>
          </a:prstGeom>
        </p:spPr>
      </p:pic>
      <p:pic>
        <p:nvPicPr>
          <p:cNvPr id="15" name="Picture 14" descr="E1.psd">
            <a:hlinkHover r:id="rId10" action="ppaction://hlinksldjump"/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4044" y="3884817"/>
            <a:ext cx="1244029" cy="1244029"/>
          </a:xfrm>
          <a:prstGeom prst="rect">
            <a:avLst/>
          </a:prstGeom>
        </p:spPr>
      </p:pic>
      <p:pic>
        <p:nvPicPr>
          <p:cNvPr id="16" name="Picture 15" descr="F1.psd">
            <a:hlinkHover r:id="rId12" action="ppaction://hlinksldjump"/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6584" y="4512749"/>
            <a:ext cx="1331030" cy="1331030"/>
          </a:xfrm>
          <a:prstGeom prst="rect">
            <a:avLst/>
          </a:prstGeom>
        </p:spPr>
      </p:pic>
      <p:pic>
        <p:nvPicPr>
          <p:cNvPr id="17" name="Picture 16" descr="G1.psd">
            <a:hlinkHover r:id="rId14" action="ppaction://hlinksldjump"/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3447" y="4835768"/>
            <a:ext cx="1098062" cy="1098062"/>
          </a:xfrm>
          <a:prstGeom prst="rect">
            <a:avLst/>
          </a:prstGeom>
        </p:spPr>
      </p:pic>
      <p:pic>
        <p:nvPicPr>
          <p:cNvPr id="18" name="Picture 17" descr="I1.psd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5324" y="3894586"/>
            <a:ext cx="1436077" cy="1436077"/>
          </a:xfrm>
          <a:prstGeom prst="rect">
            <a:avLst/>
          </a:prstGeom>
        </p:spPr>
      </p:pic>
      <p:pic>
        <p:nvPicPr>
          <p:cNvPr id="19" name="Picture 18" descr="J1.psd">
            <a:hlinkHover r:id="rId17" action="ppaction://hlinksldjump"/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4755" y="3113048"/>
            <a:ext cx="1234260" cy="1234260"/>
          </a:xfrm>
          <a:prstGeom prst="rect">
            <a:avLst/>
          </a:prstGeom>
        </p:spPr>
      </p:pic>
      <p:pic>
        <p:nvPicPr>
          <p:cNvPr id="20" name="Picture 19" descr="K1.psd">
            <a:hlinkHover r:id="rId19" action="ppaction://hlinksldjump"/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7121" y="2022230"/>
            <a:ext cx="1416095" cy="1416095"/>
          </a:xfrm>
          <a:prstGeom prst="rect">
            <a:avLst/>
          </a:prstGeom>
        </p:spPr>
      </p:pic>
      <p:pic>
        <p:nvPicPr>
          <p:cNvPr id="21" name="Picture 20" descr="L1.psd">
            <a:hlinkHover r:id="rId21" action="ppaction://hlinksldjump"/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9011" y="1557627"/>
            <a:ext cx="1275449" cy="1275449"/>
          </a:xfrm>
          <a:prstGeom prst="rect">
            <a:avLst/>
          </a:prstGeom>
        </p:spPr>
      </p:pic>
      <p:pic>
        <p:nvPicPr>
          <p:cNvPr id="3" name="Picture 2" descr="I.psd">
            <a:hlinkHover r:id="rId23" action="ppaction://hlinksldjump"/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5151" y="3842484"/>
            <a:ext cx="1654472" cy="1654472"/>
          </a:xfrm>
          <a:prstGeom prst="rect">
            <a:avLst/>
          </a:prstGeom>
        </p:spPr>
      </p:pic>
      <p:pic>
        <p:nvPicPr>
          <p:cNvPr id="23" name="Picture 22" descr="H1.psd">
            <a:hlinkHover r:id="rId25" action="ppaction://hlinksldjump"/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1344" y="4555277"/>
            <a:ext cx="1276365" cy="1276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9747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100835"/>
            <a:ext cx="9144000" cy="5106736"/>
            <a:chOff x="0" y="748632"/>
            <a:chExt cx="9144000" cy="5106736"/>
          </a:xfrm>
        </p:grpSpPr>
        <p:pic>
          <p:nvPicPr>
            <p:cNvPr id="5" name="Picture 4" descr="Screen Shot 2015-01-04 at 10.19.45 PM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924" b="7719"/>
            <a:stretch/>
          </p:blipFill>
          <p:spPr>
            <a:xfrm>
              <a:off x="0" y="748632"/>
              <a:ext cx="9144000" cy="5106736"/>
            </a:xfrm>
            <a:prstGeom prst="rect">
              <a:avLst/>
            </a:prstGeom>
          </p:spPr>
        </p:pic>
        <p:grpSp>
          <p:nvGrpSpPr>
            <p:cNvPr id="6" name="Group 5"/>
            <p:cNvGrpSpPr/>
            <p:nvPr/>
          </p:nvGrpSpPr>
          <p:grpSpPr>
            <a:xfrm>
              <a:off x="664117" y="757773"/>
              <a:ext cx="830146" cy="230832"/>
              <a:chOff x="664117" y="757773"/>
              <a:chExt cx="830146" cy="230832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675769" y="827213"/>
                <a:ext cx="600036" cy="104858"/>
              </a:xfrm>
              <a:prstGeom prst="rect">
                <a:avLst/>
              </a:prstGeom>
              <a:solidFill>
                <a:srgbClr val="E7E7E7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664117" y="757773"/>
                <a:ext cx="830146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dirty="0" smtClean="0"/>
                  <a:t>MyDesign</a:t>
                </a:r>
                <a:endParaRPr lang="en-US" sz="900" dirty="0"/>
              </a:p>
            </p:txBody>
          </p:sp>
        </p:grpSp>
      </p:grpSp>
      <p:grpSp>
        <p:nvGrpSpPr>
          <p:cNvPr id="12" name="Group 11"/>
          <p:cNvGrpSpPr/>
          <p:nvPr/>
        </p:nvGrpSpPr>
        <p:grpSpPr>
          <a:xfrm>
            <a:off x="1393531" y="654892"/>
            <a:ext cx="6429701" cy="5786913"/>
            <a:chOff x="133680" y="0"/>
            <a:chExt cx="8875059" cy="7987801"/>
          </a:xfrm>
        </p:grpSpPr>
        <p:pic>
          <p:nvPicPr>
            <p:cNvPr id="9" name="Picture 8" descr="Screen3.psd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680" y="0"/>
              <a:ext cx="8875059" cy="6858000"/>
            </a:xfrm>
            <a:prstGeom prst="rect">
              <a:avLst/>
            </a:prstGeom>
          </p:spPr>
        </p:pic>
        <p:sp>
          <p:nvSpPr>
            <p:cNvPr id="10" name="Bent Arrow 9"/>
            <p:cNvSpPr/>
            <p:nvPr/>
          </p:nvSpPr>
          <p:spPr>
            <a:xfrm>
              <a:off x="1502603" y="5795209"/>
              <a:ext cx="850835" cy="1313250"/>
            </a:xfrm>
            <a:prstGeom prst="bentArrow">
              <a:avLst>
                <a:gd name="adj1" fmla="val 25000"/>
                <a:gd name="adj2" fmla="val 25925"/>
                <a:gd name="adj3" fmla="val 25000"/>
                <a:gd name="adj4" fmla="val 43750"/>
              </a:avLst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00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31909" y="7095656"/>
              <a:ext cx="1767580" cy="8921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CLICK HERE </a:t>
              </a:r>
            </a:p>
            <a:p>
              <a:r>
                <a:rPr lang="en-US" dirty="0" smtClean="0">
                  <a:solidFill>
                    <a:srgbClr val="FF0000"/>
                  </a:solidFill>
                </a:rPr>
                <a:t>TO SIGN UP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786825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100835"/>
            <a:ext cx="9144000" cy="5106736"/>
            <a:chOff x="0" y="748632"/>
            <a:chExt cx="9144000" cy="5106736"/>
          </a:xfrm>
        </p:grpSpPr>
        <p:pic>
          <p:nvPicPr>
            <p:cNvPr id="5" name="Picture 4" descr="Screen Shot 2015-01-04 at 10.19.45 PM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924" b="7719"/>
            <a:stretch/>
          </p:blipFill>
          <p:spPr>
            <a:xfrm>
              <a:off x="0" y="748632"/>
              <a:ext cx="9144000" cy="5106736"/>
            </a:xfrm>
            <a:prstGeom prst="rect">
              <a:avLst/>
            </a:prstGeom>
          </p:spPr>
        </p:pic>
        <p:grpSp>
          <p:nvGrpSpPr>
            <p:cNvPr id="6" name="Group 5"/>
            <p:cNvGrpSpPr/>
            <p:nvPr/>
          </p:nvGrpSpPr>
          <p:grpSpPr>
            <a:xfrm>
              <a:off x="664117" y="757773"/>
              <a:ext cx="830146" cy="230832"/>
              <a:chOff x="664117" y="757773"/>
              <a:chExt cx="830146" cy="230832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675769" y="827213"/>
                <a:ext cx="600036" cy="104858"/>
              </a:xfrm>
              <a:prstGeom prst="rect">
                <a:avLst/>
              </a:prstGeom>
              <a:solidFill>
                <a:srgbClr val="E7E7E7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664117" y="757773"/>
                <a:ext cx="830146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dirty="0" smtClean="0"/>
                  <a:t>MyDesign</a:t>
                </a:r>
                <a:endParaRPr lang="en-US" sz="900" dirty="0"/>
              </a:p>
            </p:txBody>
          </p:sp>
        </p:grpSp>
      </p:grpSp>
      <p:pic>
        <p:nvPicPr>
          <p:cNvPr id="9" name="Picture 8" descr="Screen8.psd">
            <a:hlinkHover r:id="" action="ppaction://hlinkshowjump?jump=nextslide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117" y="621459"/>
            <a:ext cx="7598764" cy="5871772"/>
          </a:xfrm>
          <a:prstGeom prst="rect">
            <a:avLst/>
          </a:prstGeom>
        </p:spPr>
      </p:pic>
      <p:sp>
        <p:nvSpPr>
          <p:cNvPr id="10" name="Bent Arrow 9"/>
          <p:cNvSpPr/>
          <p:nvPr/>
        </p:nvSpPr>
        <p:spPr>
          <a:xfrm flipH="1">
            <a:off x="6961038" y="3536293"/>
            <a:ext cx="811828" cy="494631"/>
          </a:xfrm>
          <a:prstGeom prst="ben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069134" y="4088478"/>
            <a:ext cx="16087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CLICK HERE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657029" y="1430163"/>
            <a:ext cx="22316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Highlights the step the user left off of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2" name="Picture 1" descr="A1.psd">
            <a:hlinkHover r:id="rId4" action="ppaction://hlinksldjump"/>
          </p:cNvPr>
          <p:cNvPicPr>
            <a:picLocks noChangeAspect="1"/>
          </p:cNvPicPr>
          <p:nvPr/>
        </p:nvPicPr>
        <p:blipFill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0108" y="1334033"/>
            <a:ext cx="1144901" cy="1144901"/>
          </a:xfrm>
          <a:prstGeom prst="rect">
            <a:avLst/>
          </a:prstGeom>
        </p:spPr>
      </p:pic>
      <p:pic>
        <p:nvPicPr>
          <p:cNvPr id="13" name="Picture 12" descr="B1.psd">
            <a:hlinkHover r:id="rId6" action="ppaction://hlinksldjump"/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7630" y="1439932"/>
            <a:ext cx="1430215" cy="1430215"/>
          </a:xfrm>
          <a:prstGeom prst="rect">
            <a:avLst/>
          </a:prstGeom>
        </p:spPr>
      </p:pic>
      <p:pic>
        <p:nvPicPr>
          <p:cNvPr id="14" name="Picture 13" descr="C1.psd">
            <a:hlinkHover r:id="rId8" action="ppaction://hlinksldjump"/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8031" y="2076494"/>
            <a:ext cx="1322754" cy="1322754"/>
          </a:xfrm>
          <a:prstGeom prst="rect">
            <a:avLst/>
          </a:prstGeom>
        </p:spPr>
      </p:pic>
      <p:pic>
        <p:nvPicPr>
          <p:cNvPr id="15" name="Picture 14" descr="E1.psd">
            <a:hlinkHover r:id="rId10" action="ppaction://hlinksldjump"/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4044" y="3884817"/>
            <a:ext cx="1244029" cy="1244029"/>
          </a:xfrm>
          <a:prstGeom prst="rect">
            <a:avLst/>
          </a:prstGeom>
        </p:spPr>
      </p:pic>
      <p:pic>
        <p:nvPicPr>
          <p:cNvPr id="16" name="Picture 15" descr="F1.psd">
            <a:hlinkHover r:id="rId12" action="ppaction://hlinksldjump"/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6584" y="4512749"/>
            <a:ext cx="1331030" cy="1331030"/>
          </a:xfrm>
          <a:prstGeom prst="rect">
            <a:avLst/>
          </a:prstGeom>
        </p:spPr>
      </p:pic>
      <p:pic>
        <p:nvPicPr>
          <p:cNvPr id="17" name="Picture 16" descr="G1.psd">
            <a:hlinkHover r:id="rId14" action="ppaction://hlinksldjump"/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3447" y="4835768"/>
            <a:ext cx="1098062" cy="1098062"/>
          </a:xfrm>
          <a:prstGeom prst="rect">
            <a:avLst/>
          </a:prstGeom>
        </p:spPr>
      </p:pic>
      <p:pic>
        <p:nvPicPr>
          <p:cNvPr id="18" name="Picture 17" descr="I1.psd">
            <a:hlinkHover r:id="rId16" action="ppaction://hlinksldjump"/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5324" y="3894586"/>
            <a:ext cx="1436077" cy="1436077"/>
          </a:xfrm>
          <a:prstGeom prst="rect">
            <a:avLst/>
          </a:prstGeom>
        </p:spPr>
      </p:pic>
      <p:pic>
        <p:nvPicPr>
          <p:cNvPr id="19" name="Picture 18" descr="J1.psd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4755" y="3113048"/>
            <a:ext cx="1234260" cy="1234260"/>
          </a:xfrm>
          <a:prstGeom prst="rect">
            <a:avLst/>
          </a:prstGeom>
        </p:spPr>
      </p:pic>
      <p:pic>
        <p:nvPicPr>
          <p:cNvPr id="20" name="Picture 19" descr="K1.psd">
            <a:hlinkHover r:id="rId19" action="ppaction://hlinksldjump"/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7121" y="2022230"/>
            <a:ext cx="1416095" cy="1416095"/>
          </a:xfrm>
          <a:prstGeom prst="rect">
            <a:avLst/>
          </a:prstGeom>
        </p:spPr>
      </p:pic>
      <p:pic>
        <p:nvPicPr>
          <p:cNvPr id="21" name="Picture 20" descr="L1.psd">
            <a:hlinkHover r:id="rId21" action="ppaction://hlinksldjump"/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9011" y="1557627"/>
            <a:ext cx="1275449" cy="1275449"/>
          </a:xfrm>
          <a:prstGeom prst="rect">
            <a:avLst/>
          </a:prstGeom>
        </p:spPr>
      </p:pic>
      <p:pic>
        <p:nvPicPr>
          <p:cNvPr id="3" name="Picture 2" descr="J.psd">
            <a:hlinkHover r:id="rId23" action="ppaction://hlinksldjump"/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277" y="3060790"/>
            <a:ext cx="1423737" cy="1423737"/>
          </a:xfrm>
          <a:prstGeom prst="rect">
            <a:avLst/>
          </a:prstGeom>
        </p:spPr>
      </p:pic>
      <p:pic>
        <p:nvPicPr>
          <p:cNvPr id="23" name="Picture 22" descr="H1.psd">
            <a:hlinkHover r:id="rId25" action="ppaction://hlinksldjump"/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1344" y="4555277"/>
            <a:ext cx="1276365" cy="1276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0239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100835"/>
            <a:ext cx="9144000" cy="5106736"/>
            <a:chOff x="0" y="748632"/>
            <a:chExt cx="9144000" cy="5106736"/>
          </a:xfrm>
        </p:grpSpPr>
        <p:pic>
          <p:nvPicPr>
            <p:cNvPr id="5" name="Picture 4" descr="Screen Shot 2015-01-04 at 10.19.45 PM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924" b="7719"/>
            <a:stretch/>
          </p:blipFill>
          <p:spPr>
            <a:xfrm>
              <a:off x="0" y="748632"/>
              <a:ext cx="9144000" cy="5106736"/>
            </a:xfrm>
            <a:prstGeom prst="rect">
              <a:avLst/>
            </a:prstGeom>
          </p:spPr>
        </p:pic>
        <p:grpSp>
          <p:nvGrpSpPr>
            <p:cNvPr id="6" name="Group 5"/>
            <p:cNvGrpSpPr/>
            <p:nvPr/>
          </p:nvGrpSpPr>
          <p:grpSpPr>
            <a:xfrm>
              <a:off x="664117" y="757773"/>
              <a:ext cx="830146" cy="230832"/>
              <a:chOff x="664117" y="757773"/>
              <a:chExt cx="830146" cy="230832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675769" y="827213"/>
                <a:ext cx="600036" cy="104858"/>
              </a:xfrm>
              <a:prstGeom prst="rect">
                <a:avLst/>
              </a:prstGeom>
              <a:solidFill>
                <a:srgbClr val="E7E7E7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664117" y="757773"/>
                <a:ext cx="830146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dirty="0" smtClean="0"/>
                  <a:t>MyDesign</a:t>
                </a:r>
                <a:endParaRPr lang="en-US" sz="900" dirty="0"/>
              </a:p>
            </p:txBody>
          </p:sp>
        </p:grpSp>
      </p:grpSp>
      <p:pic>
        <p:nvPicPr>
          <p:cNvPr id="9" name="Picture 8" descr="Screen8.psd">
            <a:hlinkHover r:id="" action="ppaction://hlinkshowjump?jump=nextslide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117" y="621459"/>
            <a:ext cx="7598764" cy="5871772"/>
          </a:xfrm>
          <a:prstGeom prst="rect">
            <a:avLst/>
          </a:prstGeom>
        </p:spPr>
      </p:pic>
      <p:sp>
        <p:nvSpPr>
          <p:cNvPr id="10" name="Bent Arrow 9"/>
          <p:cNvSpPr/>
          <p:nvPr/>
        </p:nvSpPr>
        <p:spPr>
          <a:xfrm flipH="1">
            <a:off x="6961038" y="3536293"/>
            <a:ext cx="811828" cy="494631"/>
          </a:xfrm>
          <a:prstGeom prst="ben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069134" y="4088478"/>
            <a:ext cx="16087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CLICK HERE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657029" y="1430163"/>
            <a:ext cx="22316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Highlights the step the user left off of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2" name="Picture 1" descr="A1.psd">
            <a:hlinkHover r:id="rId4" action="ppaction://hlinksldjump"/>
          </p:cNvPr>
          <p:cNvPicPr>
            <a:picLocks noChangeAspect="1"/>
          </p:cNvPicPr>
          <p:nvPr/>
        </p:nvPicPr>
        <p:blipFill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0108" y="1334033"/>
            <a:ext cx="1144901" cy="1144901"/>
          </a:xfrm>
          <a:prstGeom prst="rect">
            <a:avLst/>
          </a:prstGeom>
        </p:spPr>
      </p:pic>
      <p:pic>
        <p:nvPicPr>
          <p:cNvPr id="13" name="Picture 12" descr="B1.psd">
            <a:hlinkHover r:id="rId6" action="ppaction://hlinksldjump"/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7630" y="1439932"/>
            <a:ext cx="1430215" cy="1430215"/>
          </a:xfrm>
          <a:prstGeom prst="rect">
            <a:avLst/>
          </a:prstGeom>
        </p:spPr>
      </p:pic>
      <p:pic>
        <p:nvPicPr>
          <p:cNvPr id="14" name="Picture 13" descr="C1.psd">
            <a:hlinkHover r:id="rId8" action="ppaction://hlinksldjump"/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8031" y="2076494"/>
            <a:ext cx="1322754" cy="1322754"/>
          </a:xfrm>
          <a:prstGeom prst="rect">
            <a:avLst/>
          </a:prstGeom>
        </p:spPr>
      </p:pic>
      <p:pic>
        <p:nvPicPr>
          <p:cNvPr id="15" name="Picture 14" descr="E1.psd">
            <a:hlinkHover r:id="rId10" action="ppaction://hlinksldjump"/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4044" y="3884817"/>
            <a:ext cx="1244029" cy="1244029"/>
          </a:xfrm>
          <a:prstGeom prst="rect">
            <a:avLst/>
          </a:prstGeom>
        </p:spPr>
      </p:pic>
      <p:pic>
        <p:nvPicPr>
          <p:cNvPr id="16" name="Picture 15" descr="F1.psd">
            <a:hlinkHover r:id="rId12" action="ppaction://hlinksldjump"/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6584" y="4512749"/>
            <a:ext cx="1331030" cy="1331030"/>
          </a:xfrm>
          <a:prstGeom prst="rect">
            <a:avLst/>
          </a:prstGeom>
        </p:spPr>
      </p:pic>
      <p:pic>
        <p:nvPicPr>
          <p:cNvPr id="17" name="Picture 16" descr="G1.psd">
            <a:hlinkHover r:id="rId14" action="ppaction://hlinksldjump"/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3447" y="4835768"/>
            <a:ext cx="1098062" cy="1098062"/>
          </a:xfrm>
          <a:prstGeom prst="rect">
            <a:avLst/>
          </a:prstGeom>
        </p:spPr>
      </p:pic>
      <p:pic>
        <p:nvPicPr>
          <p:cNvPr id="18" name="Picture 17" descr="I1.psd">
            <a:hlinkHover r:id="rId16" action="ppaction://hlinksldjump"/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5324" y="3894586"/>
            <a:ext cx="1436077" cy="1436077"/>
          </a:xfrm>
          <a:prstGeom prst="rect">
            <a:avLst/>
          </a:prstGeom>
        </p:spPr>
      </p:pic>
      <p:pic>
        <p:nvPicPr>
          <p:cNvPr id="19" name="Picture 18" descr="J1.psd">
            <a:hlinkHover r:id="rId18" action="ppaction://hlinksldjump"/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4755" y="3113048"/>
            <a:ext cx="1234260" cy="1234260"/>
          </a:xfrm>
          <a:prstGeom prst="rect">
            <a:avLst/>
          </a:prstGeom>
        </p:spPr>
      </p:pic>
      <p:pic>
        <p:nvPicPr>
          <p:cNvPr id="20" name="Picture 19" descr="K1.psd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7121" y="2022230"/>
            <a:ext cx="1416095" cy="1416095"/>
          </a:xfrm>
          <a:prstGeom prst="rect">
            <a:avLst/>
          </a:prstGeom>
        </p:spPr>
      </p:pic>
      <p:pic>
        <p:nvPicPr>
          <p:cNvPr id="21" name="Picture 20" descr="L1.psd">
            <a:hlinkHover r:id="rId21" action="ppaction://hlinksldjump"/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9011" y="1557627"/>
            <a:ext cx="1275449" cy="1275449"/>
          </a:xfrm>
          <a:prstGeom prst="rect">
            <a:avLst/>
          </a:prstGeom>
        </p:spPr>
      </p:pic>
      <p:pic>
        <p:nvPicPr>
          <p:cNvPr id="3" name="Picture 2" descr="K.psd">
            <a:hlinkHover r:id="rId23" action="ppaction://hlinksldjump"/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748" y="2058689"/>
            <a:ext cx="1415652" cy="1415652"/>
          </a:xfrm>
          <a:prstGeom prst="rect">
            <a:avLst/>
          </a:prstGeom>
        </p:spPr>
      </p:pic>
      <p:pic>
        <p:nvPicPr>
          <p:cNvPr id="23" name="Picture 22" descr="H1.psd">
            <a:hlinkHover r:id="rId25" action="ppaction://hlinksldjump"/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1344" y="4555277"/>
            <a:ext cx="1276365" cy="1276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7220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100835"/>
            <a:ext cx="9144000" cy="5106736"/>
            <a:chOff x="0" y="748632"/>
            <a:chExt cx="9144000" cy="5106736"/>
          </a:xfrm>
        </p:grpSpPr>
        <p:pic>
          <p:nvPicPr>
            <p:cNvPr id="5" name="Picture 4" descr="Screen Shot 2015-01-04 at 10.19.45 PM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924" b="7719"/>
            <a:stretch/>
          </p:blipFill>
          <p:spPr>
            <a:xfrm>
              <a:off x="0" y="748632"/>
              <a:ext cx="9144000" cy="5106736"/>
            </a:xfrm>
            <a:prstGeom prst="rect">
              <a:avLst/>
            </a:prstGeom>
          </p:spPr>
        </p:pic>
        <p:grpSp>
          <p:nvGrpSpPr>
            <p:cNvPr id="6" name="Group 5"/>
            <p:cNvGrpSpPr/>
            <p:nvPr/>
          </p:nvGrpSpPr>
          <p:grpSpPr>
            <a:xfrm>
              <a:off x="664117" y="757773"/>
              <a:ext cx="830146" cy="230832"/>
              <a:chOff x="664117" y="757773"/>
              <a:chExt cx="830146" cy="230832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675769" y="827213"/>
                <a:ext cx="600036" cy="104858"/>
              </a:xfrm>
              <a:prstGeom prst="rect">
                <a:avLst/>
              </a:prstGeom>
              <a:solidFill>
                <a:srgbClr val="E7E7E7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664117" y="757773"/>
                <a:ext cx="830146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dirty="0" smtClean="0"/>
                  <a:t>MyDesign</a:t>
                </a:r>
                <a:endParaRPr lang="en-US" sz="900" dirty="0"/>
              </a:p>
            </p:txBody>
          </p:sp>
        </p:grpSp>
      </p:grpSp>
      <p:pic>
        <p:nvPicPr>
          <p:cNvPr id="9" name="Picture 8" descr="Screen8.psd">
            <a:hlinkHover r:id="" action="ppaction://hlinkshowjump?jump=nextslide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117" y="621459"/>
            <a:ext cx="7598764" cy="5871772"/>
          </a:xfrm>
          <a:prstGeom prst="rect">
            <a:avLst/>
          </a:prstGeom>
        </p:spPr>
      </p:pic>
      <p:sp>
        <p:nvSpPr>
          <p:cNvPr id="10" name="Bent Arrow 9"/>
          <p:cNvSpPr/>
          <p:nvPr/>
        </p:nvSpPr>
        <p:spPr>
          <a:xfrm flipH="1">
            <a:off x="6961038" y="3536293"/>
            <a:ext cx="811828" cy="494631"/>
          </a:xfrm>
          <a:prstGeom prst="ben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069134" y="4088478"/>
            <a:ext cx="16087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CLICK HERE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657029" y="1430163"/>
            <a:ext cx="22316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Highlights the step the user left off of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2" name="Picture 1" descr="A1.psd">
            <a:hlinkHover r:id="rId4" action="ppaction://hlinksldjump"/>
          </p:cNvPr>
          <p:cNvPicPr>
            <a:picLocks noChangeAspect="1"/>
          </p:cNvPicPr>
          <p:nvPr/>
        </p:nvPicPr>
        <p:blipFill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0108" y="1334033"/>
            <a:ext cx="1144901" cy="1144901"/>
          </a:xfrm>
          <a:prstGeom prst="rect">
            <a:avLst/>
          </a:prstGeom>
        </p:spPr>
      </p:pic>
      <p:pic>
        <p:nvPicPr>
          <p:cNvPr id="13" name="Picture 12" descr="B1.psd">
            <a:hlinkHover r:id="rId6" action="ppaction://hlinksldjump"/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7630" y="1439932"/>
            <a:ext cx="1430215" cy="1430215"/>
          </a:xfrm>
          <a:prstGeom prst="rect">
            <a:avLst/>
          </a:prstGeom>
        </p:spPr>
      </p:pic>
      <p:pic>
        <p:nvPicPr>
          <p:cNvPr id="14" name="Picture 13" descr="C1.psd">
            <a:hlinkHover r:id="rId8" action="ppaction://hlinksldjump"/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8031" y="2076494"/>
            <a:ext cx="1322754" cy="1322754"/>
          </a:xfrm>
          <a:prstGeom prst="rect">
            <a:avLst/>
          </a:prstGeom>
        </p:spPr>
      </p:pic>
      <p:pic>
        <p:nvPicPr>
          <p:cNvPr id="15" name="Picture 14" descr="E1.psd">
            <a:hlinkHover r:id="rId10" action="ppaction://hlinksldjump"/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4044" y="3884817"/>
            <a:ext cx="1244029" cy="1244029"/>
          </a:xfrm>
          <a:prstGeom prst="rect">
            <a:avLst/>
          </a:prstGeom>
        </p:spPr>
      </p:pic>
      <p:pic>
        <p:nvPicPr>
          <p:cNvPr id="16" name="Picture 15" descr="F1.psd">
            <a:hlinkHover r:id="rId12" action="ppaction://hlinksldjump"/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6584" y="4512749"/>
            <a:ext cx="1331030" cy="1331030"/>
          </a:xfrm>
          <a:prstGeom prst="rect">
            <a:avLst/>
          </a:prstGeom>
        </p:spPr>
      </p:pic>
      <p:pic>
        <p:nvPicPr>
          <p:cNvPr id="17" name="Picture 16" descr="G1.psd">
            <a:hlinkHover r:id="rId14" action="ppaction://hlinksldjump"/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3447" y="4835768"/>
            <a:ext cx="1098062" cy="1098062"/>
          </a:xfrm>
          <a:prstGeom prst="rect">
            <a:avLst/>
          </a:prstGeom>
        </p:spPr>
      </p:pic>
      <p:pic>
        <p:nvPicPr>
          <p:cNvPr id="18" name="Picture 17" descr="I1.psd">
            <a:hlinkHover r:id="rId16" action="ppaction://hlinksldjump"/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5324" y="3894586"/>
            <a:ext cx="1436077" cy="1436077"/>
          </a:xfrm>
          <a:prstGeom prst="rect">
            <a:avLst/>
          </a:prstGeom>
        </p:spPr>
      </p:pic>
      <p:pic>
        <p:nvPicPr>
          <p:cNvPr id="19" name="Picture 18" descr="J1.psd">
            <a:hlinkHover r:id="rId18" action="ppaction://hlinksldjump"/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4755" y="3113048"/>
            <a:ext cx="1234260" cy="1234260"/>
          </a:xfrm>
          <a:prstGeom prst="rect">
            <a:avLst/>
          </a:prstGeom>
        </p:spPr>
      </p:pic>
      <p:pic>
        <p:nvPicPr>
          <p:cNvPr id="20" name="Picture 19" descr="K1.psd">
            <a:hlinkHover r:id="rId20" action="ppaction://hlinksldjump"/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7121" y="2022230"/>
            <a:ext cx="1416095" cy="1416095"/>
          </a:xfrm>
          <a:prstGeom prst="rect">
            <a:avLst/>
          </a:prstGeom>
        </p:spPr>
      </p:pic>
      <p:pic>
        <p:nvPicPr>
          <p:cNvPr id="21" name="Picture 20" descr="L1.psd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9011" y="1557627"/>
            <a:ext cx="1275449" cy="1275449"/>
          </a:xfrm>
          <a:prstGeom prst="rect">
            <a:avLst/>
          </a:prstGeom>
        </p:spPr>
      </p:pic>
      <p:pic>
        <p:nvPicPr>
          <p:cNvPr id="3" name="Picture 2" descr="L.psd">
            <a:hlinkHover r:id="rId23" action="ppaction://hlinksldjump"/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0205" y="1401941"/>
            <a:ext cx="1514063" cy="1514063"/>
          </a:xfrm>
          <a:prstGeom prst="rect">
            <a:avLst/>
          </a:prstGeom>
        </p:spPr>
      </p:pic>
      <p:pic>
        <p:nvPicPr>
          <p:cNvPr id="23" name="Picture 22" descr="H1.psd">
            <a:hlinkHover r:id="rId25" action="ppaction://hlinksldjump"/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1344" y="4555277"/>
            <a:ext cx="1276365" cy="1276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6573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100835"/>
            <a:ext cx="9144000" cy="5106736"/>
            <a:chOff x="0" y="748632"/>
            <a:chExt cx="9144000" cy="5106736"/>
          </a:xfrm>
        </p:grpSpPr>
        <p:pic>
          <p:nvPicPr>
            <p:cNvPr id="5" name="Picture 4" descr="Screen Shot 2015-01-04 at 10.19.45 PM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924" b="7719"/>
            <a:stretch/>
          </p:blipFill>
          <p:spPr>
            <a:xfrm>
              <a:off x="0" y="748632"/>
              <a:ext cx="9144000" cy="5106736"/>
            </a:xfrm>
            <a:prstGeom prst="rect">
              <a:avLst/>
            </a:prstGeom>
          </p:spPr>
        </p:pic>
        <p:grpSp>
          <p:nvGrpSpPr>
            <p:cNvPr id="6" name="Group 5"/>
            <p:cNvGrpSpPr/>
            <p:nvPr/>
          </p:nvGrpSpPr>
          <p:grpSpPr>
            <a:xfrm>
              <a:off x="664117" y="757773"/>
              <a:ext cx="830146" cy="230832"/>
              <a:chOff x="664117" y="757773"/>
              <a:chExt cx="830146" cy="230832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675769" y="827213"/>
                <a:ext cx="600036" cy="104858"/>
              </a:xfrm>
              <a:prstGeom prst="rect">
                <a:avLst/>
              </a:prstGeom>
              <a:solidFill>
                <a:srgbClr val="E7E7E7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664117" y="757773"/>
                <a:ext cx="830146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dirty="0" smtClean="0"/>
                  <a:t>MyDesign</a:t>
                </a:r>
                <a:endParaRPr lang="en-US" sz="900" dirty="0"/>
              </a:p>
            </p:txBody>
          </p:sp>
        </p:grpSp>
      </p:grpSp>
      <p:pic>
        <p:nvPicPr>
          <p:cNvPr id="9" name="Picture 8" descr="Screen9.psd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723" y="540400"/>
            <a:ext cx="8591277" cy="649829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84945" y="5363110"/>
            <a:ext cx="18915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*Summary of step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4434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100835"/>
            <a:ext cx="9144000" cy="5106736"/>
            <a:chOff x="0" y="748632"/>
            <a:chExt cx="9144000" cy="5106736"/>
          </a:xfrm>
        </p:grpSpPr>
        <p:pic>
          <p:nvPicPr>
            <p:cNvPr id="5" name="Picture 4" descr="Screen Shot 2015-01-04 at 10.19.45 PM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924" b="7719"/>
            <a:stretch/>
          </p:blipFill>
          <p:spPr>
            <a:xfrm>
              <a:off x="0" y="748632"/>
              <a:ext cx="9144000" cy="5106736"/>
            </a:xfrm>
            <a:prstGeom prst="rect">
              <a:avLst/>
            </a:prstGeom>
          </p:spPr>
        </p:pic>
        <p:grpSp>
          <p:nvGrpSpPr>
            <p:cNvPr id="6" name="Group 5"/>
            <p:cNvGrpSpPr/>
            <p:nvPr/>
          </p:nvGrpSpPr>
          <p:grpSpPr>
            <a:xfrm>
              <a:off x="664117" y="757773"/>
              <a:ext cx="830146" cy="230832"/>
              <a:chOff x="664117" y="757773"/>
              <a:chExt cx="830146" cy="230832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675769" y="827213"/>
                <a:ext cx="600036" cy="104858"/>
              </a:xfrm>
              <a:prstGeom prst="rect">
                <a:avLst/>
              </a:prstGeom>
              <a:solidFill>
                <a:srgbClr val="E7E7E7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664117" y="757773"/>
                <a:ext cx="830146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dirty="0" smtClean="0"/>
                  <a:t>MyDesign</a:t>
                </a:r>
                <a:endParaRPr lang="en-US" sz="900" dirty="0"/>
              </a:p>
            </p:txBody>
          </p:sp>
        </p:grpSp>
      </p:grpSp>
      <p:pic>
        <p:nvPicPr>
          <p:cNvPr id="2" name="Picture 1" descr="Screen10.psd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00" b="6334"/>
          <a:stretch/>
        </p:blipFill>
        <p:spPr>
          <a:xfrm>
            <a:off x="0" y="580915"/>
            <a:ext cx="8875059" cy="6306968"/>
          </a:xfrm>
          <a:prstGeom prst="rect">
            <a:avLst/>
          </a:prstGeom>
        </p:spPr>
      </p:pic>
      <p:sp>
        <p:nvSpPr>
          <p:cNvPr id="12" name="Bent-Up Arrow 11"/>
          <p:cNvSpPr/>
          <p:nvPr/>
        </p:nvSpPr>
        <p:spPr>
          <a:xfrm rot="16200000">
            <a:off x="2071421" y="2650732"/>
            <a:ext cx="493160" cy="345212"/>
          </a:xfrm>
          <a:prstGeom prst="bentUpArrow">
            <a:avLst>
              <a:gd name="adj1" fmla="val 24999"/>
              <a:gd name="adj2" fmla="val 25000"/>
              <a:gd name="adj3" fmla="val 25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2182390" y="3034006"/>
            <a:ext cx="1252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CLICK HERE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4786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100835"/>
            <a:ext cx="9144000" cy="5106736"/>
            <a:chOff x="0" y="748632"/>
            <a:chExt cx="9144000" cy="5106736"/>
          </a:xfrm>
        </p:grpSpPr>
        <p:pic>
          <p:nvPicPr>
            <p:cNvPr id="5" name="Picture 4" descr="Screen Shot 2015-01-04 at 10.19.45 PM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924" b="7719"/>
            <a:stretch/>
          </p:blipFill>
          <p:spPr>
            <a:xfrm>
              <a:off x="0" y="748632"/>
              <a:ext cx="9144000" cy="5106736"/>
            </a:xfrm>
            <a:prstGeom prst="rect">
              <a:avLst/>
            </a:prstGeom>
          </p:spPr>
        </p:pic>
        <p:grpSp>
          <p:nvGrpSpPr>
            <p:cNvPr id="6" name="Group 5"/>
            <p:cNvGrpSpPr/>
            <p:nvPr/>
          </p:nvGrpSpPr>
          <p:grpSpPr>
            <a:xfrm>
              <a:off x="664117" y="757773"/>
              <a:ext cx="830146" cy="230832"/>
              <a:chOff x="664117" y="757773"/>
              <a:chExt cx="830146" cy="230832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675769" y="827213"/>
                <a:ext cx="600036" cy="104858"/>
              </a:xfrm>
              <a:prstGeom prst="rect">
                <a:avLst/>
              </a:prstGeom>
              <a:solidFill>
                <a:srgbClr val="E7E7E7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664117" y="757773"/>
                <a:ext cx="830146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dirty="0" smtClean="0"/>
                  <a:t>MyDesign</a:t>
                </a:r>
                <a:endParaRPr lang="en-US" sz="900" dirty="0"/>
              </a:p>
            </p:txBody>
          </p:sp>
        </p:grpSp>
      </p:grpSp>
      <p:pic>
        <p:nvPicPr>
          <p:cNvPr id="2" name="Picture 1" descr="Screen11.psd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83" b="6296"/>
          <a:stretch/>
        </p:blipFill>
        <p:spPr>
          <a:xfrm>
            <a:off x="0" y="567766"/>
            <a:ext cx="8875059" cy="6290234"/>
          </a:xfrm>
          <a:prstGeom prst="rect">
            <a:avLst/>
          </a:prstGeom>
        </p:spPr>
      </p:pic>
      <p:pic>
        <p:nvPicPr>
          <p:cNvPr id="10" name="Picture 9" descr="Screen Shot 2015-01-04 at 4.18.14 PM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8" t="24795" r="65205" b="63509"/>
          <a:stretch/>
        </p:blipFill>
        <p:spPr>
          <a:xfrm>
            <a:off x="2433051" y="2510995"/>
            <a:ext cx="2125579" cy="536763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2433051" y="3234933"/>
            <a:ext cx="446505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19B3EB"/>
                </a:solidFill>
                <a:latin typeface="Times New Roman"/>
                <a:cs typeface="Times New Roman"/>
              </a:rPr>
              <a:t>https://client.autocad360.com/</a:t>
            </a:r>
            <a:r>
              <a:rPr lang="en-US" sz="1600" dirty="0" err="1">
                <a:solidFill>
                  <a:srgbClr val="19B3EB"/>
                </a:solidFill>
                <a:latin typeface="Times New Roman"/>
                <a:cs typeface="Times New Roman"/>
              </a:rPr>
              <a:t>createaccount.html</a:t>
            </a:r>
            <a:endParaRPr lang="en-US" sz="1600" dirty="0">
              <a:solidFill>
                <a:srgbClr val="19B3EB"/>
              </a:solidFill>
              <a:latin typeface="Times New Roman"/>
              <a:cs typeface="Times New Roman"/>
            </a:endParaRPr>
          </a:p>
        </p:txBody>
      </p:sp>
      <p:sp>
        <p:nvSpPr>
          <p:cNvPr id="12" name="Up Arrow 11"/>
          <p:cNvSpPr/>
          <p:nvPr/>
        </p:nvSpPr>
        <p:spPr>
          <a:xfrm>
            <a:off x="3933168" y="3698697"/>
            <a:ext cx="345231" cy="752068"/>
          </a:xfrm>
          <a:prstGeom prst="upArrow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3563278" y="4488290"/>
            <a:ext cx="1467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CLICK LINK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98508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5-01-04 at 5.42.23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6" b="7661"/>
          <a:stretch/>
        </p:blipFill>
        <p:spPr>
          <a:xfrm>
            <a:off x="0" y="905169"/>
            <a:ext cx="9144000" cy="513347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71068" y="157166"/>
            <a:ext cx="77403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User will sign up for an account with Autodesk AutoCAD 360</a:t>
            </a:r>
            <a:endParaRPr lang="en-US" sz="2400" dirty="0"/>
          </a:p>
        </p:txBody>
      </p:sp>
      <p:sp>
        <p:nvSpPr>
          <p:cNvPr id="6" name="Rectangle 5"/>
          <p:cNvSpPr/>
          <p:nvPr/>
        </p:nvSpPr>
        <p:spPr>
          <a:xfrm>
            <a:off x="1790390" y="1009752"/>
            <a:ext cx="768195" cy="11151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790390" y="921753"/>
            <a:ext cx="83014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MyDesign</a:t>
            </a:r>
            <a:endParaRPr lang="en-US" sz="900" dirty="0"/>
          </a:p>
        </p:txBody>
      </p:sp>
      <p:sp>
        <p:nvSpPr>
          <p:cNvPr id="8" name="Right Arrow 7"/>
          <p:cNvSpPr/>
          <p:nvPr/>
        </p:nvSpPr>
        <p:spPr>
          <a:xfrm>
            <a:off x="7743040" y="6238468"/>
            <a:ext cx="826089" cy="382199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1830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66767" y="175630"/>
            <a:ext cx="66708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kern="1200" dirty="0" smtClean="0"/>
              <a:t>User can create sketches in AutoCAD 360</a:t>
            </a:r>
            <a:endParaRPr lang="en-US" sz="2400" kern="1200" dirty="0"/>
          </a:p>
        </p:txBody>
      </p:sp>
      <p:pic>
        <p:nvPicPr>
          <p:cNvPr id="5" name="Picture 4" descr="Screen Shot 2015-01-04 at 5.50.59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7" b="6854"/>
          <a:stretch/>
        </p:blipFill>
        <p:spPr>
          <a:xfrm>
            <a:off x="0" y="847428"/>
            <a:ext cx="9144000" cy="514119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790390" y="915182"/>
            <a:ext cx="768195" cy="11151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790390" y="844755"/>
            <a:ext cx="83014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MyDesign</a:t>
            </a:r>
            <a:endParaRPr lang="en-US" sz="900" dirty="0"/>
          </a:p>
        </p:txBody>
      </p:sp>
      <p:sp>
        <p:nvSpPr>
          <p:cNvPr id="8" name="Right Arrow 7"/>
          <p:cNvSpPr/>
          <p:nvPr/>
        </p:nvSpPr>
        <p:spPr>
          <a:xfrm>
            <a:off x="7274512" y="6139836"/>
            <a:ext cx="1085012" cy="480831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161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5-01-04 at 5.57.22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39" b="6854"/>
          <a:stretch/>
        </p:blipFill>
        <p:spPr>
          <a:xfrm>
            <a:off x="0" y="879311"/>
            <a:ext cx="9144000" cy="517817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88445" y="201487"/>
            <a:ext cx="50162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kern="1200" dirty="0" smtClean="0"/>
              <a:t>Save them as .</a:t>
            </a:r>
            <a:r>
              <a:rPr lang="en-US" sz="2400" kern="1200" dirty="0" err="1" smtClean="0"/>
              <a:t>dwg</a:t>
            </a:r>
            <a:r>
              <a:rPr lang="en-US" sz="2400" kern="1200" dirty="0" smtClean="0"/>
              <a:t> files</a:t>
            </a:r>
            <a:endParaRPr lang="en-US" sz="2400" kern="1200" dirty="0"/>
          </a:p>
        </p:txBody>
      </p:sp>
      <p:sp>
        <p:nvSpPr>
          <p:cNvPr id="6" name="Rectangle 5"/>
          <p:cNvSpPr/>
          <p:nvPr/>
        </p:nvSpPr>
        <p:spPr>
          <a:xfrm>
            <a:off x="1790390" y="976308"/>
            <a:ext cx="768195" cy="11151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790390" y="903969"/>
            <a:ext cx="83014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MyDesign</a:t>
            </a:r>
            <a:endParaRPr lang="en-US" sz="900" dirty="0"/>
          </a:p>
        </p:txBody>
      </p:sp>
      <p:sp>
        <p:nvSpPr>
          <p:cNvPr id="8" name="Right Arrow 7"/>
          <p:cNvSpPr/>
          <p:nvPr/>
        </p:nvSpPr>
        <p:spPr>
          <a:xfrm>
            <a:off x="7459457" y="6250797"/>
            <a:ext cx="912397" cy="382199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1243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5-01-04 at 5.57.22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39" b="6854"/>
          <a:stretch/>
        </p:blipFill>
        <p:spPr>
          <a:xfrm>
            <a:off x="-1182" y="876933"/>
            <a:ext cx="9144000" cy="517817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 flipH="1">
            <a:off x="342975" y="216160"/>
            <a:ext cx="56291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User can click back to the MyDesign Tab</a:t>
            </a:r>
            <a:endParaRPr lang="en-US" sz="2400" dirty="0"/>
          </a:p>
        </p:txBody>
      </p:sp>
      <p:sp>
        <p:nvSpPr>
          <p:cNvPr id="6" name="Rectangle 5"/>
          <p:cNvSpPr/>
          <p:nvPr/>
        </p:nvSpPr>
        <p:spPr>
          <a:xfrm>
            <a:off x="1790390" y="969386"/>
            <a:ext cx="768195" cy="11151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790390" y="899478"/>
            <a:ext cx="83014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MyDesign</a:t>
            </a:r>
            <a:endParaRPr lang="en-US" sz="900" dirty="0"/>
          </a:p>
        </p:txBody>
      </p:sp>
      <p:sp>
        <p:nvSpPr>
          <p:cNvPr id="8" name="Bent-Up Arrow 7"/>
          <p:cNvSpPr/>
          <p:nvPr/>
        </p:nvSpPr>
        <p:spPr>
          <a:xfrm rot="16200000">
            <a:off x="2558586" y="1050443"/>
            <a:ext cx="832077" cy="530146"/>
          </a:xfrm>
          <a:prstGeom prst="bentUpArrow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4580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100835"/>
            <a:ext cx="9144000" cy="5106736"/>
            <a:chOff x="0" y="748632"/>
            <a:chExt cx="9144000" cy="5106736"/>
          </a:xfrm>
        </p:grpSpPr>
        <p:pic>
          <p:nvPicPr>
            <p:cNvPr id="5" name="Picture 4" descr="Screen Shot 2015-01-04 at 10.19.45 PM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924" b="7719"/>
            <a:stretch/>
          </p:blipFill>
          <p:spPr>
            <a:xfrm>
              <a:off x="0" y="748632"/>
              <a:ext cx="9144000" cy="5106736"/>
            </a:xfrm>
            <a:prstGeom prst="rect">
              <a:avLst/>
            </a:prstGeom>
          </p:spPr>
        </p:pic>
        <p:grpSp>
          <p:nvGrpSpPr>
            <p:cNvPr id="6" name="Group 5"/>
            <p:cNvGrpSpPr/>
            <p:nvPr/>
          </p:nvGrpSpPr>
          <p:grpSpPr>
            <a:xfrm>
              <a:off x="664117" y="757773"/>
              <a:ext cx="830146" cy="230832"/>
              <a:chOff x="664117" y="757773"/>
              <a:chExt cx="830146" cy="230832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675769" y="827213"/>
                <a:ext cx="600036" cy="104858"/>
              </a:xfrm>
              <a:prstGeom prst="rect">
                <a:avLst/>
              </a:prstGeom>
              <a:solidFill>
                <a:srgbClr val="E7E7E7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664117" y="757773"/>
                <a:ext cx="830146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dirty="0" smtClean="0"/>
                  <a:t>MyDesign</a:t>
                </a:r>
                <a:endParaRPr lang="en-US" sz="900" dirty="0"/>
              </a:p>
            </p:txBody>
          </p:sp>
        </p:grpSp>
      </p:grpSp>
      <p:pic>
        <p:nvPicPr>
          <p:cNvPr id="15" name="Picture 14" descr="Screen1.psd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794" y="648476"/>
            <a:ext cx="7133269" cy="5512072"/>
          </a:xfrm>
          <a:prstGeom prst="rect">
            <a:avLst/>
          </a:prstGeom>
        </p:spPr>
      </p:pic>
      <p:pic>
        <p:nvPicPr>
          <p:cNvPr id="13" name="Picture 12" descr="Screen1.psd"/>
          <p:cNvPicPr>
            <a:picLocks noChangeAspect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292" y="649111"/>
            <a:ext cx="7124653" cy="5505414"/>
          </a:xfrm>
          <a:prstGeom prst="rect">
            <a:avLst/>
          </a:prstGeom>
        </p:spPr>
      </p:pic>
      <p:pic>
        <p:nvPicPr>
          <p:cNvPr id="10" name="Picture 9" descr="StudentIcon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4250" y="3188912"/>
            <a:ext cx="1232683" cy="1232680"/>
          </a:xfrm>
          <a:prstGeom prst="rect">
            <a:avLst/>
          </a:prstGeom>
        </p:spPr>
      </p:pic>
      <p:sp>
        <p:nvSpPr>
          <p:cNvPr id="11" name="Bent Arrow 10"/>
          <p:cNvSpPr/>
          <p:nvPr/>
        </p:nvSpPr>
        <p:spPr>
          <a:xfrm>
            <a:off x="2570468" y="3648239"/>
            <a:ext cx="639170" cy="976003"/>
          </a:xfrm>
          <a:prstGeom prst="ben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905329" y="4556692"/>
            <a:ext cx="190253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 CLICK HERE </a:t>
            </a:r>
          </a:p>
          <a:p>
            <a:r>
              <a:rPr lang="en-US" sz="2400" dirty="0" smtClean="0">
                <a:solidFill>
                  <a:srgbClr val="FF0000"/>
                </a:solidFill>
              </a:rPr>
              <a:t>THEN SIGN IN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70497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Screen Shot 2015-01-04 at 11.10.34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30" b="7476"/>
          <a:stretch/>
        </p:blipFill>
        <p:spPr>
          <a:xfrm>
            <a:off x="-12330" y="0"/>
            <a:ext cx="9144000" cy="5120280"/>
          </a:xfrm>
          <a:prstGeom prst="rect">
            <a:avLst/>
          </a:prstGeom>
        </p:spPr>
      </p:pic>
      <p:pic>
        <p:nvPicPr>
          <p:cNvPr id="15" name="Picture 14" descr="Screen11.psd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83" b="4771"/>
          <a:stretch/>
        </p:blipFill>
        <p:spPr>
          <a:xfrm>
            <a:off x="-14941" y="485759"/>
            <a:ext cx="8875059" cy="6394821"/>
          </a:xfrm>
          <a:prstGeom prst="rect">
            <a:avLst/>
          </a:prstGeom>
        </p:spPr>
      </p:pic>
      <p:pic>
        <p:nvPicPr>
          <p:cNvPr id="10" name="Picture 9" descr="Screen Shot 2015-01-04 at 4.18.14 PM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8" t="24795" r="65205" b="63509"/>
          <a:stretch/>
        </p:blipFill>
        <p:spPr>
          <a:xfrm>
            <a:off x="2433051" y="2510995"/>
            <a:ext cx="2125579" cy="536763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2379003" y="3234933"/>
            <a:ext cx="446505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19B3EB"/>
                </a:solidFill>
                <a:latin typeface="Times New Roman"/>
                <a:cs typeface="Times New Roman"/>
              </a:rPr>
              <a:t>https://client.autocad360.com/</a:t>
            </a:r>
            <a:r>
              <a:rPr lang="en-US" sz="1600" dirty="0" err="1">
                <a:solidFill>
                  <a:srgbClr val="19B3EB"/>
                </a:solidFill>
                <a:latin typeface="Times New Roman"/>
                <a:cs typeface="Times New Roman"/>
              </a:rPr>
              <a:t>createaccount.html</a:t>
            </a:r>
            <a:endParaRPr lang="en-US" sz="1600" dirty="0">
              <a:solidFill>
                <a:srgbClr val="19B3EB"/>
              </a:solidFill>
              <a:latin typeface="Times New Roman"/>
              <a:cs typeface="Times New Roman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793375" y="70308"/>
            <a:ext cx="816122" cy="143906"/>
          </a:xfrm>
          <a:prstGeom prst="rect">
            <a:avLst/>
          </a:prstGeom>
          <a:solidFill>
            <a:srgbClr val="E7E7E7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1742256" y="17369"/>
            <a:ext cx="83014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MyDesign</a:t>
            </a:r>
            <a:endParaRPr lang="en-US" sz="900" dirty="0"/>
          </a:p>
        </p:txBody>
      </p:sp>
      <p:sp>
        <p:nvSpPr>
          <p:cNvPr id="2" name="Bent-Up Arrow 1"/>
          <p:cNvSpPr/>
          <p:nvPr/>
        </p:nvSpPr>
        <p:spPr>
          <a:xfrm rot="16200000">
            <a:off x="1742256" y="3150997"/>
            <a:ext cx="830146" cy="382198"/>
          </a:xfrm>
          <a:prstGeom prst="bentUpArrow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2120706" y="3730997"/>
            <a:ext cx="1252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CLICK HERE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38853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5-01-04 at 11.10.34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30" b="7476"/>
          <a:stretch/>
        </p:blipFill>
        <p:spPr>
          <a:xfrm>
            <a:off x="-12330" y="0"/>
            <a:ext cx="9144000" cy="5120280"/>
          </a:xfrm>
          <a:prstGeom prst="rect">
            <a:avLst/>
          </a:prstGeom>
        </p:spPr>
      </p:pic>
      <p:pic>
        <p:nvPicPr>
          <p:cNvPr id="2" name="Picture 1" descr="Screen12.psd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84" b="4770"/>
          <a:stretch/>
        </p:blipFill>
        <p:spPr>
          <a:xfrm>
            <a:off x="-16096" y="493060"/>
            <a:ext cx="8875059" cy="639482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793375" y="70308"/>
            <a:ext cx="816122" cy="143906"/>
          </a:xfrm>
          <a:prstGeom prst="rect">
            <a:avLst/>
          </a:prstGeom>
          <a:solidFill>
            <a:srgbClr val="E7E7E7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748871" y="10754"/>
            <a:ext cx="83014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MyDesign</a:t>
            </a:r>
            <a:endParaRPr lang="en-US" sz="900" dirty="0"/>
          </a:p>
        </p:txBody>
      </p:sp>
      <p:sp>
        <p:nvSpPr>
          <p:cNvPr id="22" name="Bent-Up Arrow 21"/>
          <p:cNvSpPr/>
          <p:nvPr/>
        </p:nvSpPr>
        <p:spPr>
          <a:xfrm rot="16200000">
            <a:off x="4987368" y="5130208"/>
            <a:ext cx="493188" cy="456173"/>
          </a:xfrm>
          <a:prstGeom prst="bentUpArrow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4882552" y="5609959"/>
            <a:ext cx="2014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CLICK BROWSE</a:t>
            </a:r>
            <a:endParaRPr lang="en-US" dirty="0">
              <a:solidFill>
                <a:srgbClr val="FF0000"/>
              </a:solidFill>
            </a:endParaRPr>
          </a:p>
        </p:txBody>
      </p:sp>
      <p:grpSp>
        <p:nvGrpSpPr>
          <p:cNvPr id="26" name="Group 25"/>
          <p:cNvGrpSpPr/>
          <p:nvPr/>
        </p:nvGrpSpPr>
        <p:grpSpPr>
          <a:xfrm>
            <a:off x="3338077" y="2962355"/>
            <a:ext cx="5511421" cy="3153369"/>
            <a:chOff x="3338077" y="2962355"/>
            <a:chExt cx="5511421" cy="3153369"/>
          </a:xfrm>
        </p:grpSpPr>
        <p:grpSp>
          <p:nvGrpSpPr>
            <p:cNvPr id="17" name="Group 16"/>
            <p:cNvGrpSpPr/>
            <p:nvPr/>
          </p:nvGrpSpPr>
          <p:grpSpPr>
            <a:xfrm>
              <a:off x="3338077" y="2962355"/>
              <a:ext cx="5511421" cy="3153369"/>
              <a:chOff x="2553699" y="1985966"/>
              <a:chExt cx="5879530" cy="3363983"/>
            </a:xfrm>
          </p:grpSpPr>
          <p:pic>
            <p:nvPicPr>
              <p:cNvPr id="18" name="Picture 17" descr="Screen Shot 2015-01-04 at 6.24.32 PM.png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141" t="22578" r="29664" b="28725"/>
              <a:stretch/>
            </p:blipFill>
            <p:spPr>
              <a:xfrm>
                <a:off x="2553699" y="1985966"/>
                <a:ext cx="5879530" cy="3363983"/>
              </a:xfrm>
              <a:prstGeom prst="rect">
                <a:avLst/>
              </a:prstGeom>
            </p:spPr>
          </p:pic>
          <p:sp>
            <p:nvSpPr>
              <p:cNvPr id="19" name="TextBox 18"/>
              <p:cNvSpPr txBox="1"/>
              <p:nvPr/>
            </p:nvSpPr>
            <p:spPr>
              <a:xfrm>
                <a:off x="3789108" y="3147267"/>
                <a:ext cx="181821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smtClean="0"/>
                  <a:t>Sketch1.dwg</a:t>
                </a:r>
                <a:endParaRPr lang="en-US" sz="1400" dirty="0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3914024" y="2713360"/>
                <a:ext cx="853590" cy="433907"/>
              </a:xfrm>
              <a:prstGeom prst="rect">
                <a:avLst/>
              </a:prstGeom>
              <a:ln w="9525" cmpd="sng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4" name="Left Arrow 23"/>
            <p:cNvSpPr/>
            <p:nvPr/>
          </p:nvSpPr>
          <p:spPr>
            <a:xfrm>
              <a:off x="5733302" y="3792040"/>
              <a:ext cx="553526" cy="258909"/>
            </a:xfrm>
            <a:prstGeom prst="lef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6286828" y="3792040"/>
              <a:ext cx="173071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solidFill>
                    <a:srgbClr val="FF0000"/>
                  </a:solidFill>
                </a:rPr>
                <a:t>CHOOSE SKETCH FILE</a:t>
              </a:r>
              <a:endParaRPr lang="en-US" sz="1400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940320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5-01-04 at 11.10.34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30" b="7476"/>
          <a:stretch/>
        </p:blipFill>
        <p:spPr>
          <a:xfrm>
            <a:off x="-12330" y="0"/>
            <a:ext cx="9144000" cy="5120280"/>
          </a:xfrm>
          <a:prstGeom prst="rect">
            <a:avLst/>
          </a:prstGeom>
        </p:spPr>
      </p:pic>
      <p:pic>
        <p:nvPicPr>
          <p:cNvPr id="2" name="Picture 1" descr="Screen13.psd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54"/>
          <a:stretch/>
        </p:blipFill>
        <p:spPr>
          <a:xfrm>
            <a:off x="-14941" y="478124"/>
            <a:ext cx="8875059" cy="639481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793375" y="70308"/>
            <a:ext cx="816122" cy="143906"/>
          </a:xfrm>
          <a:prstGeom prst="rect">
            <a:avLst/>
          </a:prstGeom>
          <a:solidFill>
            <a:srgbClr val="E7E7E7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766121" y="6615"/>
            <a:ext cx="83014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MyDesign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31755020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113663"/>
            <a:ext cx="9144000" cy="5106736"/>
            <a:chOff x="0" y="748632"/>
            <a:chExt cx="9144000" cy="5106736"/>
          </a:xfrm>
        </p:grpSpPr>
        <p:pic>
          <p:nvPicPr>
            <p:cNvPr id="4" name="Picture 3" descr="Screen Shot 2015-01-04 at 10.19.45 PM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924" b="7719"/>
            <a:stretch/>
          </p:blipFill>
          <p:spPr>
            <a:xfrm>
              <a:off x="0" y="748632"/>
              <a:ext cx="9144000" cy="5106736"/>
            </a:xfrm>
            <a:prstGeom prst="rect">
              <a:avLst/>
            </a:prstGeom>
          </p:spPr>
        </p:pic>
        <p:grpSp>
          <p:nvGrpSpPr>
            <p:cNvPr id="8" name="Group 7"/>
            <p:cNvGrpSpPr/>
            <p:nvPr/>
          </p:nvGrpSpPr>
          <p:grpSpPr>
            <a:xfrm>
              <a:off x="664117" y="757773"/>
              <a:ext cx="830146" cy="230832"/>
              <a:chOff x="664117" y="757773"/>
              <a:chExt cx="830146" cy="230832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675769" y="827213"/>
                <a:ext cx="600036" cy="104858"/>
              </a:xfrm>
              <a:prstGeom prst="rect">
                <a:avLst/>
              </a:prstGeom>
              <a:solidFill>
                <a:srgbClr val="E7E7E7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TextBox 5"/>
              <p:cNvSpPr txBox="1"/>
              <p:nvPr/>
            </p:nvSpPr>
            <p:spPr>
              <a:xfrm>
                <a:off x="664117" y="757773"/>
                <a:ext cx="830146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dirty="0" smtClean="0"/>
                  <a:t>MyDesign</a:t>
                </a:r>
                <a:endParaRPr lang="en-US" sz="900" dirty="0"/>
              </a:p>
            </p:txBody>
          </p:sp>
        </p:grpSp>
      </p:grpSp>
      <p:pic>
        <p:nvPicPr>
          <p:cNvPr id="10" name="Picture 9" descr="Screen1.psd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555" y="660805"/>
            <a:ext cx="7074554" cy="5466701"/>
          </a:xfrm>
          <a:prstGeom prst="rect">
            <a:avLst/>
          </a:prstGeom>
        </p:spPr>
      </p:pic>
      <p:pic>
        <p:nvPicPr>
          <p:cNvPr id="12" name="Picture 11" descr="Screen1.psd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889" t="83158" r="3676" b="13723"/>
          <a:stretch/>
        </p:blipFill>
        <p:spPr>
          <a:xfrm>
            <a:off x="7198808" y="5204977"/>
            <a:ext cx="580082" cy="165737"/>
          </a:xfrm>
          <a:prstGeom prst="rect">
            <a:avLst/>
          </a:prstGeom>
        </p:spPr>
      </p:pic>
      <p:sp>
        <p:nvSpPr>
          <p:cNvPr id="13" name="Up Arrow 12"/>
          <p:cNvSpPr/>
          <p:nvPr/>
        </p:nvSpPr>
        <p:spPr>
          <a:xfrm>
            <a:off x="7320417" y="5493220"/>
            <a:ext cx="404624" cy="661305"/>
          </a:xfrm>
          <a:prstGeom prst="upArrow">
            <a:avLst/>
          </a:prstGeom>
          <a:solidFill>
            <a:srgbClr val="19B3EB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InstructorScreen1.psd"/>
          <p:cNvPicPr>
            <a:picLocks noChangeAspect="1"/>
          </p:cNvPicPr>
          <p:nvPr/>
        </p:nvPicPr>
        <p:blipFill rotWithShape="1"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774" t="45920" r="7505" b="29853"/>
          <a:stretch/>
        </p:blipFill>
        <p:spPr>
          <a:xfrm>
            <a:off x="6265333" y="3160888"/>
            <a:ext cx="1326445" cy="1326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4788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100835"/>
            <a:ext cx="9144000" cy="5106736"/>
            <a:chOff x="0" y="748632"/>
            <a:chExt cx="9144000" cy="5106736"/>
          </a:xfrm>
        </p:grpSpPr>
        <p:pic>
          <p:nvPicPr>
            <p:cNvPr id="5" name="Picture 4" descr="Screen Shot 2015-01-04 at 10.19.45 PM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924" b="7719"/>
            <a:stretch/>
          </p:blipFill>
          <p:spPr>
            <a:xfrm>
              <a:off x="0" y="748632"/>
              <a:ext cx="9144000" cy="5106736"/>
            </a:xfrm>
            <a:prstGeom prst="rect">
              <a:avLst/>
            </a:prstGeom>
          </p:spPr>
        </p:pic>
        <p:grpSp>
          <p:nvGrpSpPr>
            <p:cNvPr id="6" name="Group 5"/>
            <p:cNvGrpSpPr/>
            <p:nvPr/>
          </p:nvGrpSpPr>
          <p:grpSpPr>
            <a:xfrm>
              <a:off x="664117" y="757773"/>
              <a:ext cx="830146" cy="230832"/>
              <a:chOff x="664117" y="757773"/>
              <a:chExt cx="830146" cy="230832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675769" y="827213"/>
                <a:ext cx="600036" cy="104858"/>
              </a:xfrm>
              <a:prstGeom prst="rect">
                <a:avLst/>
              </a:prstGeom>
              <a:solidFill>
                <a:srgbClr val="E7E7E7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664117" y="757773"/>
                <a:ext cx="830146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dirty="0" smtClean="0"/>
                  <a:t>MyDesign</a:t>
                </a:r>
                <a:endParaRPr lang="en-US" sz="900" dirty="0"/>
              </a:p>
            </p:txBody>
          </p:sp>
        </p:grpSp>
      </p:grpSp>
      <p:pic>
        <p:nvPicPr>
          <p:cNvPr id="3" name="Picture 2" descr="InstructorScreen2.psd"/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6656" y="649111"/>
            <a:ext cx="6902830" cy="5334005"/>
          </a:xfrm>
          <a:prstGeom prst="rect">
            <a:avLst/>
          </a:prstGeom>
        </p:spPr>
      </p:pic>
      <p:sp>
        <p:nvSpPr>
          <p:cNvPr id="10" name="Bent Arrow 9"/>
          <p:cNvSpPr/>
          <p:nvPr/>
        </p:nvSpPr>
        <p:spPr>
          <a:xfrm>
            <a:off x="3387162" y="4853340"/>
            <a:ext cx="616403" cy="951409"/>
          </a:xfrm>
          <a:prstGeom prst="bentArrow">
            <a:avLst>
              <a:gd name="adj1" fmla="val 25000"/>
              <a:gd name="adj2" fmla="val 25925"/>
              <a:gd name="adj3" fmla="val 25000"/>
              <a:gd name="adj4" fmla="val 43750"/>
            </a:avLst>
          </a:prstGeom>
          <a:solidFill>
            <a:srgbClr val="FF000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746884" y="5859844"/>
            <a:ext cx="12805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CLICK HERE 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TO SIGN UP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86924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100835"/>
            <a:ext cx="9144000" cy="5106736"/>
            <a:chOff x="0" y="748632"/>
            <a:chExt cx="9144000" cy="5106736"/>
          </a:xfrm>
        </p:grpSpPr>
        <p:pic>
          <p:nvPicPr>
            <p:cNvPr id="5" name="Picture 4" descr="Screen Shot 2015-01-04 at 10.19.45 PM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924" b="7719"/>
            <a:stretch/>
          </p:blipFill>
          <p:spPr>
            <a:xfrm>
              <a:off x="0" y="748632"/>
              <a:ext cx="9144000" cy="5106736"/>
            </a:xfrm>
            <a:prstGeom prst="rect">
              <a:avLst/>
            </a:prstGeom>
          </p:spPr>
        </p:pic>
        <p:grpSp>
          <p:nvGrpSpPr>
            <p:cNvPr id="6" name="Group 5"/>
            <p:cNvGrpSpPr/>
            <p:nvPr/>
          </p:nvGrpSpPr>
          <p:grpSpPr>
            <a:xfrm>
              <a:off x="664117" y="757773"/>
              <a:ext cx="830146" cy="230832"/>
              <a:chOff x="664117" y="757773"/>
              <a:chExt cx="830146" cy="230832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675769" y="827213"/>
                <a:ext cx="600036" cy="104858"/>
              </a:xfrm>
              <a:prstGeom prst="rect">
                <a:avLst/>
              </a:prstGeom>
              <a:solidFill>
                <a:srgbClr val="E7E7E7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664117" y="757773"/>
                <a:ext cx="830146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dirty="0" smtClean="0"/>
                  <a:t>MyDesign</a:t>
                </a:r>
                <a:endParaRPr lang="en-US" sz="900" dirty="0"/>
              </a:p>
            </p:txBody>
          </p:sp>
        </p:grpSp>
      </p:grpSp>
      <p:pic>
        <p:nvPicPr>
          <p:cNvPr id="11" name="Picture 10" descr="Screen1.psd"/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514" y="663222"/>
            <a:ext cx="7124653" cy="550541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570687" y="4710717"/>
            <a:ext cx="190253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 CLICK HERE </a:t>
            </a:r>
          </a:p>
          <a:p>
            <a:r>
              <a:rPr lang="en-US" sz="2400" dirty="0" smtClean="0">
                <a:solidFill>
                  <a:srgbClr val="FF0000"/>
                </a:solidFill>
              </a:rPr>
              <a:t>THEN SIGN IN</a:t>
            </a:r>
            <a:endParaRPr lang="en-US" sz="2400" dirty="0">
              <a:solidFill>
                <a:srgbClr val="FF0000"/>
              </a:solidFill>
            </a:endParaRPr>
          </a:p>
        </p:txBody>
      </p:sp>
      <p:pic>
        <p:nvPicPr>
          <p:cNvPr id="2" name="Picture 1" descr="InstructorScreen1.psd"/>
          <p:cNvPicPr>
            <a:picLocks noChangeAspect="1"/>
          </p:cNvPicPr>
          <p:nvPr/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65" t="46220" r="29764" b="31721"/>
          <a:stretch/>
        </p:blipFill>
        <p:spPr>
          <a:xfrm>
            <a:off x="4868333" y="3188912"/>
            <a:ext cx="1241778" cy="1232680"/>
          </a:xfrm>
          <a:prstGeom prst="rect">
            <a:avLst/>
          </a:prstGeom>
        </p:spPr>
      </p:pic>
      <p:sp>
        <p:nvSpPr>
          <p:cNvPr id="3" name="Bent-Up Arrow 2"/>
          <p:cNvSpPr/>
          <p:nvPr/>
        </p:nvSpPr>
        <p:spPr>
          <a:xfrm>
            <a:off x="4318000" y="4500248"/>
            <a:ext cx="1340556" cy="550333"/>
          </a:xfrm>
          <a:prstGeom prst="bentUpArrow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2790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100835"/>
            <a:ext cx="9144000" cy="5106736"/>
            <a:chOff x="0" y="748632"/>
            <a:chExt cx="9144000" cy="5106736"/>
          </a:xfrm>
        </p:grpSpPr>
        <p:pic>
          <p:nvPicPr>
            <p:cNvPr id="5" name="Picture 4" descr="Screen Shot 2015-01-04 at 10.19.45 PM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924" b="7719"/>
            <a:stretch/>
          </p:blipFill>
          <p:spPr>
            <a:xfrm>
              <a:off x="0" y="748632"/>
              <a:ext cx="9144000" cy="5106736"/>
            </a:xfrm>
            <a:prstGeom prst="rect">
              <a:avLst/>
            </a:prstGeom>
          </p:spPr>
        </p:pic>
        <p:grpSp>
          <p:nvGrpSpPr>
            <p:cNvPr id="6" name="Group 5"/>
            <p:cNvGrpSpPr/>
            <p:nvPr/>
          </p:nvGrpSpPr>
          <p:grpSpPr>
            <a:xfrm>
              <a:off x="664117" y="757773"/>
              <a:ext cx="830146" cy="230832"/>
              <a:chOff x="664117" y="757773"/>
              <a:chExt cx="830146" cy="230832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675769" y="827213"/>
                <a:ext cx="600036" cy="104858"/>
              </a:xfrm>
              <a:prstGeom prst="rect">
                <a:avLst/>
              </a:prstGeom>
              <a:solidFill>
                <a:srgbClr val="E7E7E7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664117" y="757773"/>
                <a:ext cx="830146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dirty="0" smtClean="0"/>
                  <a:t>MyDesign</a:t>
                </a:r>
                <a:endParaRPr lang="en-US" sz="900" dirty="0"/>
              </a:p>
            </p:txBody>
          </p:sp>
        </p:grpSp>
      </p:grpSp>
      <p:pic>
        <p:nvPicPr>
          <p:cNvPr id="2" name="Picture 1" descr="InstructorScreen6.psd"/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877" y="560668"/>
            <a:ext cx="7875567" cy="608566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98796" y="2174666"/>
            <a:ext cx="1252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CLICK HERE </a:t>
            </a:r>
          </a:p>
        </p:txBody>
      </p:sp>
      <p:sp>
        <p:nvSpPr>
          <p:cNvPr id="11" name="Bent-Up Arrow 10"/>
          <p:cNvSpPr/>
          <p:nvPr/>
        </p:nvSpPr>
        <p:spPr>
          <a:xfrm rot="16200000" flipV="1">
            <a:off x="1344515" y="1575305"/>
            <a:ext cx="503496" cy="695224"/>
          </a:xfrm>
          <a:prstGeom prst="bentUpArrow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02226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100835"/>
            <a:ext cx="9144000" cy="5106736"/>
            <a:chOff x="0" y="748632"/>
            <a:chExt cx="9144000" cy="5106736"/>
          </a:xfrm>
        </p:grpSpPr>
        <p:pic>
          <p:nvPicPr>
            <p:cNvPr id="8" name="Picture 7" descr="Screen Shot 2015-01-04 at 10.19.45 PM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924" b="7719"/>
            <a:stretch/>
          </p:blipFill>
          <p:spPr>
            <a:xfrm>
              <a:off x="0" y="748632"/>
              <a:ext cx="9144000" cy="5106736"/>
            </a:xfrm>
            <a:prstGeom prst="rect">
              <a:avLst/>
            </a:prstGeom>
          </p:spPr>
        </p:pic>
        <p:grpSp>
          <p:nvGrpSpPr>
            <p:cNvPr id="9" name="Group 8"/>
            <p:cNvGrpSpPr/>
            <p:nvPr/>
          </p:nvGrpSpPr>
          <p:grpSpPr>
            <a:xfrm>
              <a:off x="664117" y="757773"/>
              <a:ext cx="830146" cy="230832"/>
              <a:chOff x="664117" y="757773"/>
              <a:chExt cx="830146" cy="230832"/>
            </a:xfrm>
          </p:grpSpPr>
          <p:sp>
            <p:nvSpPr>
              <p:cNvPr id="10" name="Rectangle 9"/>
              <p:cNvSpPr/>
              <p:nvPr/>
            </p:nvSpPr>
            <p:spPr>
              <a:xfrm>
                <a:off x="675769" y="827213"/>
                <a:ext cx="600036" cy="104858"/>
              </a:xfrm>
              <a:prstGeom prst="rect">
                <a:avLst/>
              </a:prstGeom>
              <a:solidFill>
                <a:srgbClr val="E7E7E7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664117" y="757773"/>
                <a:ext cx="830146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dirty="0" smtClean="0"/>
                  <a:t>MyDesign</a:t>
                </a:r>
                <a:endParaRPr lang="en-US" sz="900" dirty="0"/>
              </a:p>
            </p:txBody>
          </p:sp>
        </p:grpSp>
      </p:grpSp>
      <p:pic>
        <p:nvPicPr>
          <p:cNvPr id="3" name="Picture 2" descr="InstructorScreen7.psd"/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6361" y="606779"/>
            <a:ext cx="6957611" cy="5376336"/>
          </a:xfrm>
          <a:prstGeom prst="rect">
            <a:avLst/>
          </a:prstGeom>
        </p:spPr>
      </p:pic>
      <p:sp>
        <p:nvSpPr>
          <p:cNvPr id="13" name="Bent Arrow 12"/>
          <p:cNvSpPr/>
          <p:nvPr/>
        </p:nvSpPr>
        <p:spPr>
          <a:xfrm flipH="1">
            <a:off x="6002618" y="4990609"/>
            <a:ext cx="605758" cy="876709"/>
          </a:xfrm>
          <a:prstGeom prst="bentArrow">
            <a:avLst>
              <a:gd name="adj1" fmla="val 25000"/>
              <a:gd name="adj2" fmla="val 23014"/>
              <a:gd name="adj3" fmla="val 25000"/>
              <a:gd name="adj4" fmla="val 43750"/>
            </a:avLst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823363" y="5881428"/>
            <a:ext cx="13713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</a:rPr>
              <a:t>CLICK HERE</a:t>
            </a:r>
            <a:endParaRPr 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17286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0" y="100835"/>
            <a:ext cx="9144000" cy="5106736"/>
            <a:chOff x="0" y="748632"/>
            <a:chExt cx="9144000" cy="5106736"/>
          </a:xfrm>
        </p:grpSpPr>
        <p:pic>
          <p:nvPicPr>
            <p:cNvPr id="6" name="Picture 5" descr="Screen Shot 2015-01-04 at 10.19.45 PM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924" b="7719"/>
            <a:stretch/>
          </p:blipFill>
          <p:spPr>
            <a:xfrm>
              <a:off x="0" y="748632"/>
              <a:ext cx="9144000" cy="5106736"/>
            </a:xfrm>
            <a:prstGeom prst="rect">
              <a:avLst/>
            </a:prstGeom>
          </p:spPr>
        </p:pic>
        <p:grpSp>
          <p:nvGrpSpPr>
            <p:cNvPr id="7" name="Group 6"/>
            <p:cNvGrpSpPr/>
            <p:nvPr/>
          </p:nvGrpSpPr>
          <p:grpSpPr>
            <a:xfrm>
              <a:off x="664117" y="757773"/>
              <a:ext cx="830146" cy="230832"/>
              <a:chOff x="664117" y="757773"/>
              <a:chExt cx="830146" cy="230832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675769" y="827213"/>
                <a:ext cx="600036" cy="104858"/>
              </a:xfrm>
              <a:prstGeom prst="rect">
                <a:avLst/>
              </a:prstGeom>
              <a:solidFill>
                <a:srgbClr val="E7E7E7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664117" y="757773"/>
                <a:ext cx="830146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dirty="0" smtClean="0"/>
                  <a:t>MyDesign</a:t>
                </a:r>
                <a:endParaRPr lang="en-US" sz="900" dirty="0"/>
              </a:p>
            </p:txBody>
          </p:sp>
        </p:grpSp>
      </p:grpSp>
      <p:pic>
        <p:nvPicPr>
          <p:cNvPr id="11" name="Picture 10" descr="InstructorScreen9.psd"/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05" b="3789"/>
          <a:stretch/>
        </p:blipFill>
        <p:spPr>
          <a:xfrm>
            <a:off x="-13279" y="564445"/>
            <a:ext cx="8674185" cy="6307666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1527345"/>
            <a:ext cx="9154160" cy="146375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Bent-Up Arrow 12"/>
          <p:cNvSpPr/>
          <p:nvPr/>
        </p:nvSpPr>
        <p:spPr>
          <a:xfrm rot="10800000">
            <a:off x="2455333" y="5799668"/>
            <a:ext cx="635000" cy="479777"/>
          </a:xfrm>
          <a:prstGeom prst="bentUpArrow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3098975" y="5672669"/>
            <a:ext cx="1252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CLICK HERE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32668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100835"/>
            <a:ext cx="9144000" cy="5106736"/>
            <a:chOff x="0" y="748632"/>
            <a:chExt cx="9144000" cy="5106736"/>
          </a:xfrm>
        </p:grpSpPr>
        <p:pic>
          <p:nvPicPr>
            <p:cNvPr id="5" name="Picture 4" descr="Screen Shot 2015-01-04 at 10.19.45 PM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924" b="7719"/>
            <a:stretch/>
          </p:blipFill>
          <p:spPr>
            <a:xfrm>
              <a:off x="0" y="748632"/>
              <a:ext cx="9144000" cy="5106736"/>
            </a:xfrm>
            <a:prstGeom prst="rect">
              <a:avLst/>
            </a:prstGeom>
          </p:spPr>
        </p:pic>
        <p:grpSp>
          <p:nvGrpSpPr>
            <p:cNvPr id="6" name="Group 5"/>
            <p:cNvGrpSpPr/>
            <p:nvPr/>
          </p:nvGrpSpPr>
          <p:grpSpPr>
            <a:xfrm>
              <a:off x="664117" y="757773"/>
              <a:ext cx="830146" cy="230832"/>
              <a:chOff x="664117" y="757773"/>
              <a:chExt cx="830146" cy="230832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675769" y="827213"/>
                <a:ext cx="600036" cy="104858"/>
              </a:xfrm>
              <a:prstGeom prst="rect">
                <a:avLst/>
              </a:prstGeom>
              <a:solidFill>
                <a:srgbClr val="E7E7E7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664117" y="757773"/>
                <a:ext cx="830146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dirty="0" smtClean="0"/>
                  <a:t>MyDesign</a:t>
                </a:r>
                <a:endParaRPr lang="en-US" sz="900" dirty="0"/>
              </a:p>
            </p:txBody>
          </p:sp>
        </p:grpSp>
      </p:grpSp>
      <p:pic>
        <p:nvPicPr>
          <p:cNvPr id="2" name="Picture 1" descr="InstructorScreen8.psd"/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480" y="561895"/>
            <a:ext cx="7493000" cy="5790045"/>
          </a:xfrm>
          <a:prstGeom prst="rect">
            <a:avLst/>
          </a:prstGeom>
        </p:spPr>
      </p:pic>
      <p:sp>
        <p:nvSpPr>
          <p:cNvPr id="10" name="Bent Arrow 9"/>
          <p:cNvSpPr/>
          <p:nvPr/>
        </p:nvSpPr>
        <p:spPr>
          <a:xfrm rot="16200000" flipH="1">
            <a:off x="6678957" y="3746652"/>
            <a:ext cx="811828" cy="494631"/>
          </a:xfrm>
          <a:prstGeom prst="ben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332187" y="3400474"/>
            <a:ext cx="16087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CLICK HERE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94549" y="5595722"/>
            <a:ext cx="52774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</a:rPr>
              <a:t>Suppose you wanted to choose an existing class?</a:t>
            </a:r>
            <a:endParaRPr 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59004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100835"/>
            <a:ext cx="9144000" cy="5106736"/>
            <a:chOff x="0" y="748632"/>
            <a:chExt cx="9144000" cy="5106736"/>
          </a:xfrm>
        </p:grpSpPr>
        <p:pic>
          <p:nvPicPr>
            <p:cNvPr id="5" name="Picture 4" descr="Screen Shot 2015-01-04 at 10.19.45 PM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924" b="7719"/>
            <a:stretch/>
          </p:blipFill>
          <p:spPr>
            <a:xfrm>
              <a:off x="0" y="748632"/>
              <a:ext cx="9144000" cy="5106736"/>
            </a:xfrm>
            <a:prstGeom prst="rect">
              <a:avLst/>
            </a:prstGeom>
          </p:spPr>
        </p:pic>
        <p:grpSp>
          <p:nvGrpSpPr>
            <p:cNvPr id="6" name="Group 5"/>
            <p:cNvGrpSpPr/>
            <p:nvPr/>
          </p:nvGrpSpPr>
          <p:grpSpPr>
            <a:xfrm>
              <a:off x="664117" y="757773"/>
              <a:ext cx="830146" cy="230832"/>
              <a:chOff x="664117" y="757773"/>
              <a:chExt cx="830146" cy="230832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675769" y="827213"/>
                <a:ext cx="600036" cy="104858"/>
              </a:xfrm>
              <a:prstGeom prst="rect">
                <a:avLst/>
              </a:prstGeom>
              <a:solidFill>
                <a:srgbClr val="E7E7E7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664117" y="757773"/>
                <a:ext cx="830146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dirty="0" smtClean="0"/>
                  <a:t>MyDesign</a:t>
                </a:r>
                <a:endParaRPr lang="en-US" sz="900" dirty="0"/>
              </a:p>
            </p:txBody>
          </p:sp>
        </p:grpSp>
      </p:grpSp>
      <p:pic>
        <p:nvPicPr>
          <p:cNvPr id="14" name="Picture 13" descr="Screen4.psd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8651" y="609038"/>
            <a:ext cx="7621394" cy="588925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98796" y="2174666"/>
            <a:ext cx="1252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CLICK HERE </a:t>
            </a:r>
          </a:p>
        </p:txBody>
      </p:sp>
      <p:sp>
        <p:nvSpPr>
          <p:cNvPr id="11" name="Bent-Up Arrow 10"/>
          <p:cNvSpPr/>
          <p:nvPr/>
        </p:nvSpPr>
        <p:spPr>
          <a:xfrm rot="16200000" flipV="1">
            <a:off x="1344515" y="1575305"/>
            <a:ext cx="503496" cy="695224"/>
          </a:xfrm>
          <a:prstGeom prst="bentUpArrow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42931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0" y="100835"/>
            <a:ext cx="9144000" cy="5106736"/>
            <a:chOff x="0" y="748632"/>
            <a:chExt cx="9144000" cy="5106736"/>
          </a:xfrm>
        </p:grpSpPr>
        <p:pic>
          <p:nvPicPr>
            <p:cNvPr id="6" name="Picture 5" descr="Screen Shot 2015-01-04 at 10.19.45 PM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924" b="7719"/>
            <a:stretch/>
          </p:blipFill>
          <p:spPr>
            <a:xfrm>
              <a:off x="0" y="748632"/>
              <a:ext cx="9144000" cy="5106736"/>
            </a:xfrm>
            <a:prstGeom prst="rect">
              <a:avLst/>
            </a:prstGeom>
          </p:spPr>
        </p:pic>
        <p:grpSp>
          <p:nvGrpSpPr>
            <p:cNvPr id="7" name="Group 6"/>
            <p:cNvGrpSpPr/>
            <p:nvPr/>
          </p:nvGrpSpPr>
          <p:grpSpPr>
            <a:xfrm>
              <a:off x="664117" y="757773"/>
              <a:ext cx="830146" cy="230832"/>
              <a:chOff x="664117" y="757773"/>
              <a:chExt cx="830146" cy="230832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675769" y="827213"/>
                <a:ext cx="600036" cy="104858"/>
              </a:xfrm>
              <a:prstGeom prst="rect">
                <a:avLst/>
              </a:prstGeom>
              <a:solidFill>
                <a:srgbClr val="E7E7E7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664117" y="757773"/>
                <a:ext cx="830146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dirty="0" smtClean="0"/>
                  <a:t>MyDesign</a:t>
                </a:r>
                <a:endParaRPr lang="en-US" sz="900" dirty="0"/>
              </a:p>
            </p:txBody>
          </p:sp>
        </p:grpSp>
      </p:grpSp>
      <p:pic>
        <p:nvPicPr>
          <p:cNvPr id="2" name="Picture 1" descr="InstructorScreen18.psd"/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63" b="3784"/>
          <a:stretch/>
        </p:blipFill>
        <p:spPr>
          <a:xfrm>
            <a:off x="-14110" y="563758"/>
            <a:ext cx="8689128" cy="6308353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1527345"/>
            <a:ext cx="9154160" cy="146375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Bent-Up Arrow 11"/>
          <p:cNvSpPr/>
          <p:nvPr/>
        </p:nvSpPr>
        <p:spPr>
          <a:xfrm rot="16200000">
            <a:off x="1919113" y="4953569"/>
            <a:ext cx="635000" cy="479777"/>
          </a:xfrm>
          <a:prstGeom prst="bentUpArrow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982613" y="5454516"/>
            <a:ext cx="1252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CLICK HERE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20947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0" y="100835"/>
            <a:ext cx="9144000" cy="5106736"/>
            <a:chOff x="0" y="748632"/>
            <a:chExt cx="9144000" cy="5106736"/>
          </a:xfrm>
        </p:grpSpPr>
        <p:pic>
          <p:nvPicPr>
            <p:cNvPr id="6" name="Picture 5" descr="Screen Shot 2015-01-04 at 10.19.45 PM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924" b="7719"/>
            <a:stretch/>
          </p:blipFill>
          <p:spPr>
            <a:xfrm>
              <a:off x="0" y="748632"/>
              <a:ext cx="9144000" cy="5106736"/>
            </a:xfrm>
            <a:prstGeom prst="rect">
              <a:avLst/>
            </a:prstGeom>
          </p:spPr>
        </p:pic>
        <p:grpSp>
          <p:nvGrpSpPr>
            <p:cNvPr id="7" name="Group 6"/>
            <p:cNvGrpSpPr/>
            <p:nvPr/>
          </p:nvGrpSpPr>
          <p:grpSpPr>
            <a:xfrm>
              <a:off x="664117" y="757773"/>
              <a:ext cx="830146" cy="230832"/>
              <a:chOff x="664117" y="757773"/>
              <a:chExt cx="830146" cy="230832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675769" y="827213"/>
                <a:ext cx="600036" cy="104858"/>
              </a:xfrm>
              <a:prstGeom prst="rect">
                <a:avLst/>
              </a:prstGeom>
              <a:solidFill>
                <a:srgbClr val="E7E7E7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664117" y="757773"/>
                <a:ext cx="830146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dirty="0" smtClean="0"/>
                  <a:t>MyDesign</a:t>
                </a:r>
                <a:endParaRPr lang="en-US" sz="900" dirty="0"/>
              </a:p>
            </p:txBody>
          </p:sp>
        </p:grpSp>
      </p:grpSp>
      <p:pic>
        <p:nvPicPr>
          <p:cNvPr id="3" name="Picture 2" descr="InstructorScreen19.psd"/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05" b="3999"/>
          <a:stretch/>
        </p:blipFill>
        <p:spPr>
          <a:xfrm>
            <a:off x="-14110" y="563758"/>
            <a:ext cx="8675018" cy="6294242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1527345"/>
            <a:ext cx="9154160" cy="146375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Bent-Up Arrow 11"/>
          <p:cNvSpPr/>
          <p:nvPr/>
        </p:nvSpPr>
        <p:spPr>
          <a:xfrm rot="16200000">
            <a:off x="6250909" y="5358695"/>
            <a:ext cx="868462" cy="656170"/>
          </a:xfrm>
          <a:prstGeom prst="bentUpArrow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6328833" y="6106902"/>
            <a:ext cx="1252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CLICK HERE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42790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0" y="100835"/>
            <a:ext cx="9144000" cy="5106736"/>
            <a:chOff x="0" y="748632"/>
            <a:chExt cx="9144000" cy="5106736"/>
          </a:xfrm>
        </p:grpSpPr>
        <p:pic>
          <p:nvPicPr>
            <p:cNvPr id="6" name="Picture 5" descr="Screen Shot 2015-01-04 at 10.19.45 PM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924" b="7719"/>
            <a:stretch/>
          </p:blipFill>
          <p:spPr>
            <a:xfrm>
              <a:off x="0" y="748632"/>
              <a:ext cx="9144000" cy="5106736"/>
            </a:xfrm>
            <a:prstGeom prst="rect">
              <a:avLst/>
            </a:prstGeom>
          </p:spPr>
        </p:pic>
        <p:grpSp>
          <p:nvGrpSpPr>
            <p:cNvPr id="7" name="Group 6"/>
            <p:cNvGrpSpPr/>
            <p:nvPr/>
          </p:nvGrpSpPr>
          <p:grpSpPr>
            <a:xfrm>
              <a:off x="664117" y="757773"/>
              <a:ext cx="830146" cy="230832"/>
              <a:chOff x="664117" y="757773"/>
              <a:chExt cx="830146" cy="230832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675769" y="827213"/>
                <a:ext cx="600036" cy="104858"/>
              </a:xfrm>
              <a:prstGeom prst="rect">
                <a:avLst/>
              </a:prstGeom>
              <a:solidFill>
                <a:srgbClr val="E7E7E7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664117" y="757773"/>
                <a:ext cx="830146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dirty="0" smtClean="0"/>
                  <a:t>MyDesign</a:t>
                </a:r>
                <a:endParaRPr lang="en-US" sz="900" dirty="0"/>
              </a:p>
            </p:txBody>
          </p:sp>
        </p:grpSp>
      </p:grpSp>
      <p:pic>
        <p:nvPicPr>
          <p:cNvPr id="3" name="Picture 2" descr="InstructorScreen19.psd"/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05" b="3999"/>
          <a:stretch/>
        </p:blipFill>
        <p:spPr>
          <a:xfrm>
            <a:off x="-14110" y="563758"/>
            <a:ext cx="8675018" cy="6294242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1527345"/>
            <a:ext cx="9154160" cy="146375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InstructorScreen4.psd"/>
          <p:cNvPicPr>
            <a:picLocks noChangeAspect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7093" y="1701942"/>
            <a:ext cx="6333129" cy="4893781"/>
          </a:xfrm>
          <a:prstGeom prst="rect">
            <a:avLst/>
          </a:prstGeom>
        </p:spPr>
      </p:pic>
      <p:sp>
        <p:nvSpPr>
          <p:cNvPr id="12" name="Bent Arrow 11"/>
          <p:cNvSpPr/>
          <p:nvPr/>
        </p:nvSpPr>
        <p:spPr>
          <a:xfrm flipH="1">
            <a:off x="6336011" y="5617643"/>
            <a:ext cx="568902" cy="492468"/>
          </a:xfrm>
          <a:prstGeom prst="bentArrow">
            <a:avLst>
              <a:gd name="adj1" fmla="val 25000"/>
              <a:gd name="adj2" fmla="val 23014"/>
              <a:gd name="adj3" fmla="val 25000"/>
              <a:gd name="adj4" fmla="val 43750"/>
            </a:avLst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539984" y="6195613"/>
            <a:ext cx="14610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</a:rPr>
              <a:t>CLICK HERE</a:t>
            </a:r>
            <a:endParaRPr 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85056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0" y="100835"/>
            <a:ext cx="9144000" cy="5106736"/>
            <a:chOff x="0" y="748632"/>
            <a:chExt cx="9144000" cy="5106736"/>
          </a:xfrm>
        </p:grpSpPr>
        <p:pic>
          <p:nvPicPr>
            <p:cNvPr id="6" name="Picture 5" descr="Screen Shot 2015-01-04 at 10.19.45 PM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924" b="7719"/>
            <a:stretch/>
          </p:blipFill>
          <p:spPr>
            <a:xfrm>
              <a:off x="0" y="748632"/>
              <a:ext cx="9144000" cy="5106736"/>
            </a:xfrm>
            <a:prstGeom prst="rect">
              <a:avLst/>
            </a:prstGeom>
          </p:spPr>
        </p:pic>
        <p:grpSp>
          <p:nvGrpSpPr>
            <p:cNvPr id="7" name="Group 6"/>
            <p:cNvGrpSpPr/>
            <p:nvPr/>
          </p:nvGrpSpPr>
          <p:grpSpPr>
            <a:xfrm>
              <a:off x="664117" y="757773"/>
              <a:ext cx="830146" cy="230832"/>
              <a:chOff x="664117" y="757773"/>
              <a:chExt cx="830146" cy="230832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675769" y="827213"/>
                <a:ext cx="600036" cy="104858"/>
              </a:xfrm>
              <a:prstGeom prst="rect">
                <a:avLst/>
              </a:prstGeom>
              <a:solidFill>
                <a:srgbClr val="E7E7E7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664117" y="757773"/>
                <a:ext cx="830146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dirty="0" smtClean="0"/>
                  <a:t>MyDesign</a:t>
                </a:r>
                <a:endParaRPr lang="en-US" sz="900" dirty="0"/>
              </a:p>
            </p:txBody>
          </p:sp>
        </p:grpSp>
      </p:grpSp>
      <p:pic>
        <p:nvPicPr>
          <p:cNvPr id="16" name="Picture 15" descr="InstructorScreen20.psd"/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45" b="4006"/>
          <a:stretch/>
        </p:blipFill>
        <p:spPr>
          <a:xfrm>
            <a:off x="-14110" y="563757"/>
            <a:ext cx="8660908" cy="6294243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1527345"/>
            <a:ext cx="9154160" cy="146375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4326642" y="2568223"/>
            <a:ext cx="1252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CLICK HERE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Left Arrow 3"/>
          <p:cNvSpPr/>
          <p:nvPr/>
        </p:nvSpPr>
        <p:spPr>
          <a:xfrm>
            <a:off x="3519136" y="2638778"/>
            <a:ext cx="832556" cy="254000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2536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0" y="100835"/>
            <a:ext cx="9144000" cy="5106736"/>
            <a:chOff x="0" y="748632"/>
            <a:chExt cx="9144000" cy="5106736"/>
          </a:xfrm>
        </p:grpSpPr>
        <p:pic>
          <p:nvPicPr>
            <p:cNvPr id="6" name="Picture 5" descr="Screen Shot 2015-01-04 at 10.19.45 PM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924" b="7719"/>
            <a:stretch/>
          </p:blipFill>
          <p:spPr>
            <a:xfrm>
              <a:off x="0" y="748632"/>
              <a:ext cx="9144000" cy="5106736"/>
            </a:xfrm>
            <a:prstGeom prst="rect">
              <a:avLst/>
            </a:prstGeom>
          </p:spPr>
        </p:pic>
        <p:grpSp>
          <p:nvGrpSpPr>
            <p:cNvPr id="7" name="Group 6"/>
            <p:cNvGrpSpPr/>
            <p:nvPr/>
          </p:nvGrpSpPr>
          <p:grpSpPr>
            <a:xfrm>
              <a:off x="664117" y="757773"/>
              <a:ext cx="830146" cy="230832"/>
              <a:chOff x="664117" y="757773"/>
              <a:chExt cx="830146" cy="230832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675769" y="827213"/>
                <a:ext cx="600036" cy="104858"/>
              </a:xfrm>
              <a:prstGeom prst="rect">
                <a:avLst/>
              </a:prstGeom>
              <a:solidFill>
                <a:srgbClr val="E7E7E7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664117" y="757773"/>
                <a:ext cx="830146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dirty="0" smtClean="0"/>
                  <a:t>MyDesign</a:t>
                </a:r>
                <a:endParaRPr lang="en-US" sz="900" dirty="0"/>
              </a:p>
            </p:txBody>
          </p:sp>
        </p:grpSp>
      </p:grpSp>
      <p:pic>
        <p:nvPicPr>
          <p:cNvPr id="4" name="Picture 3" descr="InstuctorScreen21.psd"/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96" b="3802"/>
          <a:stretch/>
        </p:blipFill>
        <p:spPr>
          <a:xfrm>
            <a:off x="0" y="549647"/>
            <a:ext cx="8646798" cy="6294242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1527345"/>
            <a:ext cx="9154160" cy="146375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Bent-Up Arrow 10"/>
          <p:cNvSpPr/>
          <p:nvPr/>
        </p:nvSpPr>
        <p:spPr>
          <a:xfrm rot="5400000" flipH="1">
            <a:off x="4247447" y="5108225"/>
            <a:ext cx="599721" cy="585608"/>
          </a:xfrm>
          <a:prstGeom prst="bentUpArrow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3698699" y="5686780"/>
            <a:ext cx="1252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CLICK HERE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09564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0" y="100835"/>
            <a:ext cx="9144000" cy="5106736"/>
            <a:chOff x="0" y="748632"/>
            <a:chExt cx="9144000" cy="5106736"/>
          </a:xfrm>
        </p:grpSpPr>
        <p:pic>
          <p:nvPicPr>
            <p:cNvPr id="6" name="Picture 5" descr="Screen Shot 2015-01-04 at 10.19.45 PM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924" b="7719"/>
            <a:stretch/>
          </p:blipFill>
          <p:spPr>
            <a:xfrm>
              <a:off x="0" y="748632"/>
              <a:ext cx="9144000" cy="5106736"/>
            </a:xfrm>
            <a:prstGeom prst="rect">
              <a:avLst/>
            </a:prstGeom>
          </p:spPr>
        </p:pic>
        <p:grpSp>
          <p:nvGrpSpPr>
            <p:cNvPr id="7" name="Group 6"/>
            <p:cNvGrpSpPr/>
            <p:nvPr/>
          </p:nvGrpSpPr>
          <p:grpSpPr>
            <a:xfrm>
              <a:off x="664117" y="757773"/>
              <a:ext cx="830146" cy="230832"/>
              <a:chOff x="664117" y="757773"/>
              <a:chExt cx="830146" cy="230832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675769" y="827213"/>
                <a:ext cx="600036" cy="104858"/>
              </a:xfrm>
              <a:prstGeom prst="rect">
                <a:avLst/>
              </a:prstGeom>
              <a:solidFill>
                <a:srgbClr val="E7E7E7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664117" y="757773"/>
                <a:ext cx="830146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dirty="0" smtClean="0"/>
                  <a:t>MyDesign</a:t>
                </a:r>
                <a:endParaRPr lang="en-US" sz="900" dirty="0"/>
              </a:p>
            </p:txBody>
          </p:sp>
        </p:grpSp>
      </p:grpSp>
      <p:pic>
        <p:nvPicPr>
          <p:cNvPr id="4" name="Picture 3" descr="InstuctorScreen21.psd"/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96" b="3802"/>
          <a:stretch/>
        </p:blipFill>
        <p:spPr>
          <a:xfrm>
            <a:off x="0" y="549647"/>
            <a:ext cx="8646798" cy="6294242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1527345"/>
            <a:ext cx="9154160" cy="146375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Bent-Up Arrow 10"/>
          <p:cNvSpPr/>
          <p:nvPr/>
        </p:nvSpPr>
        <p:spPr>
          <a:xfrm rot="5400000" flipH="1">
            <a:off x="4247447" y="5108225"/>
            <a:ext cx="599721" cy="585608"/>
          </a:xfrm>
          <a:prstGeom prst="bentUpArrow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3698699" y="5686780"/>
            <a:ext cx="1252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CLICK HERE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2" name="Picture 1" descr="Instructorscreen23.psd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0222" y="1673720"/>
            <a:ext cx="6400800" cy="4572000"/>
          </a:xfrm>
          <a:prstGeom prst="rect">
            <a:avLst/>
          </a:prstGeom>
        </p:spPr>
      </p:pic>
      <p:sp>
        <p:nvSpPr>
          <p:cNvPr id="13" name="Bent-Up Arrow 12"/>
          <p:cNvSpPr/>
          <p:nvPr/>
        </p:nvSpPr>
        <p:spPr>
          <a:xfrm rot="5400000" flipH="1">
            <a:off x="5153203" y="5094115"/>
            <a:ext cx="599721" cy="585608"/>
          </a:xfrm>
          <a:prstGeom prst="bentUpArrow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4590344" y="5672668"/>
            <a:ext cx="1252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CLICK HERE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37355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0" y="100835"/>
            <a:ext cx="9144000" cy="5106736"/>
            <a:chOff x="0" y="748632"/>
            <a:chExt cx="9144000" cy="5106736"/>
          </a:xfrm>
        </p:grpSpPr>
        <p:pic>
          <p:nvPicPr>
            <p:cNvPr id="6" name="Picture 5" descr="Screen Shot 2015-01-04 at 10.19.45 PM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924" b="7719"/>
            <a:stretch/>
          </p:blipFill>
          <p:spPr>
            <a:xfrm>
              <a:off x="0" y="748632"/>
              <a:ext cx="9144000" cy="5106736"/>
            </a:xfrm>
            <a:prstGeom prst="rect">
              <a:avLst/>
            </a:prstGeom>
          </p:spPr>
        </p:pic>
        <p:grpSp>
          <p:nvGrpSpPr>
            <p:cNvPr id="7" name="Group 6"/>
            <p:cNvGrpSpPr/>
            <p:nvPr/>
          </p:nvGrpSpPr>
          <p:grpSpPr>
            <a:xfrm>
              <a:off x="664117" y="757773"/>
              <a:ext cx="830146" cy="230832"/>
              <a:chOff x="664117" y="757773"/>
              <a:chExt cx="830146" cy="230832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675769" y="827213"/>
                <a:ext cx="600036" cy="104858"/>
              </a:xfrm>
              <a:prstGeom prst="rect">
                <a:avLst/>
              </a:prstGeom>
              <a:solidFill>
                <a:srgbClr val="E7E7E7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664117" y="757773"/>
                <a:ext cx="830146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dirty="0" smtClean="0"/>
                  <a:t>MyDesign</a:t>
                </a:r>
                <a:endParaRPr lang="en-US" sz="900" dirty="0"/>
              </a:p>
            </p:txBody>
          </p:sp>
        </p:grpSp>
      </p:grpSp>
      <p:pic>
        <p:nvPicPr>
          <p:cNvPr id="4" name="Picture 3" descr="InstuctorScreen21.psd"/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96" b="3802"/>
          <a:stretch/>
        </p:blipFill>
        <p:spPr>
          <a:xfrm>
            <a:off x="0" y="549647"/>
            <a:ext cx="8646798" cy="6294242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1527345"/>
            <a:ext cx="9154160" cy="146375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2850446" y="2269448"/>
            <a:ext cx="1252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CLICK HERE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13" name="Picture 12" descr="Instructorscreen23.psd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98" r="60317" b="40620"/>
          <a:stretch/>
        </p:blipFill>
        <p:spPr>
          <a:xfrm>
            <a:off x="2316244" y="3033888"/>
            <a:ext cx="1396566" cy="1905571"/>
          </a:xfrm>
          <a:prstGeom prst="rect">
            <a:avLst/>
          </a:prstGeom>
        </p:spPr>
      </p:pic>
      <p:sp>
        <p:nvSpPr>
          <p:cNvPr id="2" name="Left Arrow 1"/>
          <p:cNvSpPr/>
          <p:nvPr/>
        </p:nvSpPr>
        <p:spPr>
          <a:xfrm>
            <a:off x="1961446" y="2370667"/>
            <a:ext cx="917222" cy="268111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562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0" y="100835"/>
            <a:ext cx="9144000" cy="5106736"/>
            <a:chOff x="0" y="748632"/>
            <a:chExt cx="9144000" cy="5106736"/>
          </a:xfrm>
        </p:grpSpPr>
        <p:pic>
          <p:nvPicPr>
            <p:cNvPr id="6" name="Picture 5" descr="Screen Shot 2015-01-04 at 10.19.45 PM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924" b="7719"/>
            <a:stretch/>
          </p:blipFill>
          <p:spPr>
            <a:xfrm>
              <a:off x="0" y="748632"/>
              <a:ext cx="9144000" cy="5106736"/>
            </a:xfrm>
            <a:prstGeom prst="rect">
              <a:avLst/>
            </a:prstGeom>
          </p:spPr>
        </p:pic>
        <p:grpSp>
          <p:nvGrpSpPr>
            <p:cNvPr id="7" name="Group 6"/>
            <p:cNvGrpSpPr/>
            <p:nvPr/>
          </p:nvGrpSpPr>
          <p:grpSpPr>
            <a:xfrm>
              <a:off x="664117" y="757773"/>
              <a:ext cx="830146" cy="230832"/>
              <a:chOff x="664117" y="757773"/>
              <a:chExt cx="830146" cy="230832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675769" y="827213"/>
                <a:ext cx="600036" cy="104858"/>
              </a:xfrm>
              <a:prstGeom prst="rect">
                <a:avLst/>
              </a:prstGeom>
              <a:solidFill>
                <a:srgbClr val="E7E7E7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664117" y="757773"/>
                <a:ext cx="830146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dirty="0" smtClean="0"/>
                  <a:t>MyDesign</a:t>
                </a:r>
                <a:endParaRPr lang="en-US" sz="900" dirty="0"/>
              </a:p>
            </p:txBody>
          </p:sp>
        </p:grpSp>
      </p:grpSp>
      <p:pic>
        <p:nvPicPr>
          <p:cNvPr id="4" name="Picture 3" descr="InstructorScreen25.psd"/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5" b="4011"/>
          <a:stretch/>
        </p:blipFill>
        <p:spPr>
          <a:xfrm>
            <a:off x="-14941" y="515439"/>
            <a:ext cx="8675849" cy="632762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1527345"/>
            <a:ext cx="9154160" cy="146375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Left Arrow 13"/>
          <p:cNvSpPr/>
          <p:nvPr/>
        </p:nvSpPr>
        <p:spPr>
          <a:xfrm>
            <a:off x="3824112" y="1947333"/>
            <a:ext cx="691445" cy="211667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4473224" y="1869723"/>
            <a:ext cx="1252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CLICK HERE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472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0" y="100835"/>
            <a:ext cx="9144000" cy="5106736"/>
            <a:chOff x="0" y="748632"/>
            <a:chExt cx="9144000" cy="5106736"/>
          </a:xfrm>
        </p:grpSpPr>
        <p:pic>
          <p:nvPicPr>
            <p:cNvPr id="6" name="Picture 5" descr="Screen Shot 2015-01-04 at 10.19.45 PM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924" b="7719"/>
            <a:stretch/>
          </p:blipFill>
          <p:spPr>
            <a:xfrm>
              <a:off x="0" y="748632"/>
              <a:ext cx="9144000" cy="5106736"/>
            </a:xfrm>
            <a:prstGeom prst="rect">
              <a:avLst/>
            </a:prstGeom>
          </p:spPr>
        </p:pic>
        <p:grpSp>
          <p:nvGrpSpPr>
            <p:cNvPr id="7" name="Group 6"/>
            <p:cNvGrpSpPr/>
            <p:nvPr/>
          </p:nvGrpSpPr>
          <p:grpSpPr>
            <a:xfrm>
              <a:off x="664117" y="757773"/>
              <a:ext cx="830146" cy="230832"/>
              <a:chOff x="664117" y="757773"/>
              <a:chExt cx="830146" cy="230832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675769" y="827213"/>
                <a:ext cx="600036" cy="104858"/>
              </a:xfrm>
              <a:prstGeom prst="rect">
                <a:avLst/>
              </a:prstGeom>
              <a:solidFill>
                <a:srgbClr val="E7E7E7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664117" y="757773"/>
                <a:ext cx="830146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dirty="0" smtClean="0"/>
                  <a:t>MyDesign</a:t>
                </a:r>
                <a:endParaRPr lang="en-US" sz="900" dirty="0"/>
              </a:p>
            </p:txBody>
          </p:sp>
        </p:grpSp>
      </p:grpSp>
      <p:pic>
        <p:nvPicPr>
          <p:cNvPr id="4" name="Picture 3" descr="InstructorScreen25.psd"/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5" b="4011"/>
          <a:stretch/>
        </p:blipFill>
        <p:spPr>
          <a:xfrm>
            <a:off x="-14941" y="515439"/>
            <a:ext cx="8675849" cy="632762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1527345"/>
            <a:ext cx="9154160" cy="146375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Left Arrow 13"/>
          <p:cNvSpPr/>
          <p:nvPr/>
        </p:nvSpPr>
        <p:spPr>
          <a:xfrm>
            <a:off x="3824112" y="1947333"/>
            <a:ext cx="691445" cy="211667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4473224" y="1869723"/>
            <a:ext cx="1252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CLICK HERE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2" name="Picture 1" descr="InstructorScreen13.psd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1850" y="1673720"/>
            <a:ext cx="6691150" cy="517043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427111" y="2455334"/>
            <a:ext cx="337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Black"/>
                <a:cs typeface="Arial Black"/>
              </a:rPr>
              <a:t>+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Arial Black"/>
              <a:cs typeface="Arial Black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427111" y="2878664"/>
            <a:ext cx="337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Black"/>
                <a:cs typeface="Arial Black"/>
              </a:rPr>
              <a:t>+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Arial Black"/>
              <a:cs typeface="Arial Black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427111" y="3301619"/>
            <a:ext cx="337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Black"/>
                <a:cs typeface="Arial Black"/>
              </a:rPr>
              <a:t>+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Arial Black"/>
              <a:cs typeface="Arial Black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427111" y="3740746"/>
            <a:ext cx="337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Black"/>
                <a:cs typeface="Arial Black"/>
              </a:rPr>
              <a:t>+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Arial Black"/>
              <a:cs typeface="Arial Black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427111" y="4206034"/>
            <a:ext cx="337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Black"/>
                <a:cs typeface="Arial Black"/>
              </a:rPr>
              <a:t>+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Arial Black"/>
              <a:cs typeface="Arial Black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427111" y="4646465"/>
            <a:ext cx="337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404040"/>
                </a:solidFill>
                <a:latin typeface="Arial Black"/>
                <a:cs typeface="Arial Black"/>
              </a:rPr>
              <a:t>+</a:t>
            </a:r>
            <a:endParaRPr lang="en-US" dirty="0">
              <a:solidFill>
                <a:srgbClr val="404040"/>
              </a:solidFill>
              <a:latin typeface="Arial Black"/>
              <a:cs typeface="Arial Black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427111" y="5069991"/>
            <a:ext cx="337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404040"/>
                </a:solidFill>
                <a:latin typeface="Arial Black"/>
                <a:cs typeface="Arial Black"/>
              </a:rPr>
              <a:t>+</a:t>
            </a:r>
            <a:endParaRPr lang="en-US" dirty="0">
              <a:solidFill>
                <a:srgbClr val="404040"/>
              </a:solidFill>
              <a:latin typeface="Arial Black"/>
              <a:cs typeface="Arial Black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427111" y="5510780"/>
            <a:ext cx="337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404040"/>
                </a:solidFill>
                <a:latin typeface="Arial Black"/>
                <a:cs typeface="Arial Black"/>
              </a:rPr>
              <a:t>+</a:t>
            </a:r>
            <a:endParaRPr lang="en-US" dirty="0">
              <a:solidFill>
                <a:srgbClr val="404040"/>
              </a:solidFill>
              <a:latin typeface="Arial Black"/>
              <a:cs typeface="Arial Black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427111" y="5929513"/>
            <a:ext cx="337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404040"/>
                </a:solidFill>
                <a:latin typeface="Arial Black"/>
                <a:cs typeface="Arial Black"/>
              </a:rPr>
              <a:t>+</a:t>
            </a:r>
            <a:endParaRPr lang="en-US" dirty="0">
              <a:solidFill>
                <a:srgbClr val="404040"/>
              </a:solidFill>
              <a:latin typeface="Arial Black"/>
              <a:cs typeface="Arial Black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020733" y="2455334"/>
            <a:ext cx="337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404040"/>
                </a:solidFill>
                <a:latin typeface="Arial Black"/>
                <a:cs typeface="Arial Black"/>
              </a:rPr>
              <a:t>+</a:t>
            </a:r>
            <a:endParaRPr lang="en-US" dirty="0">
              <a:solidFill>
                <a:srgbClr val="404040"/>
              </a:solidFill>
              <a:latin typeface="Arial Black"/>
              <a:cs typeface="Arial Black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020733" y="2878286"/>
            <a:ext cx="337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404040"/>
                </a:solidFill>
                <a:latin typeface="Arial Black"/>
                <a:cs typeface="Arial Black"/>
              </a:rPr>
              <a:t>+</a:t>
            </a:r>
            <a:endParaRPr lang="en-US" dirty="0">
              <a:solidFill>
                <a:srgbClr val="404040"/>
              </a:solidFill>
              <a:latin typeface="Arial Black"/>
              <a:cs typeface="Arial Black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018718" y="3301619"/>
            <a:ext cx="337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404040"/>
                </a:solidFill>
                <a:latin typeface="Arial Black"/>
                <a:cs typeface="Arial Black"/>
              </a:rPr>
              <a:t>+</a:t>
            </a:r>
            <a:endParaRPr lang="en-US" dirty="0">
              <a:solidFill>
                <a:srgbClr val="404040"/>
              </a:solidFill>
              <a:latin typeface="Arial Black"/>
              <a:cs typeface="Arial Black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887352" y="6196332"/>
            <a:ext cx="1252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CLICK HERE </a:t>
            </a:r>
          </a:p>
        </p:txBody>
      </p:sp>
      <p:sp>
        <p:nvSpPr>
          <p:cNvPr id="27" name="Bent-Up Arrow 26"/>
          <p:cNvSpPr/>
          <p:nvPr/>
        </p:nvSpPr>
        <p:spPr>
          <a:xfrm rot="16200000" flipV="1">
            <a:off x="5733071" y="5596971"/>
            <a:ext cx="503496" cy="695224"/>
          </a:xfrm>
          <a:prstGeom prst="bentUpArrow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60972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0" y="100835"/>
            <a:ext cx="9144000" cy="5106736"/>
            <a:chOff x="0" y="748632"/>
            <a:chExt cx="9144000" cy="5106736"/>
          </a:xfrm>
        </p:grpSpPr>
        <p:pic>
          <p:nvPicPr>
            <p:cNvPr id="6" name="Picture 5" descr="Screen Shot 2015-01-04 at 10.19.45 PM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924" b="7719"/>
            <a:stretch/>
          </p:blipFill>
          <p:spPr>
            <a:xfrm>
              <a:off x="0" y="748632"/>
              <a:ext cx="9144000" cy="5106736"/>
            </a:xfrm>
            <a:prstGeom prst="rect">
              <a:avLst/>
            </a:prstGeom>
          </p:spPr>
        </p:pic>
        <p:grpSp>
          <p:nvGrpSpPr>
            <p:cNvPr id="7" name="Group 6"/>
            <p:cNvGrpSpPr/>
            <p:nvPr/>
          </p:nvGrpSpPr>
          <p:grpSpPr>
            <a:xfrm>
              <a:off x="664117" y="757773"/>
              <a:ext cx="830146" cy="230832"/>
              <a:chOff x="664117" y="757773"/>
              <a:chExt cx="830146" cy="230832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675769" y="827213"/>
                <a:ext cx="600036" cy="104858"/>
              </a:xfrm>
              <a:prstGeom prst="rect">
                <a:avLst/>
              </a:prstGeom>
              <a:solidFill>
                <a:srgbClr val="E7E7E7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664117" y="757773"/>
                <a:ext cx="830146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dirty="0" smtClean="0"/>
                  <a:t>MyDesign</a:t>
                </a:r>
                <a:endParaRPr lang="en-US" sz="900" dirty="0"/>
              </a:p>
            </p:txBody>
          </p:sp>
        </p:grpSp>
      </p:grpSp>
      <p:pic>
        <p:nvPicPr>
          <p:cNvPr id="2" name="Picture 1" descr="InstructorScreen10.psd"/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7" b="3789"/>
          <a:stretch/>
        </p:blipFill>
        <p:spPr>
          <a:xfrm>
            <a:off x="-14111" y="546509"/>
            <a:ext cx="8675019" cy="6311491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1527345"/>
            <a:ext cx="9154160" cy="146375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Bent-Up Arrow 10"/>
          <p:cNvSpPr/>
          <p:nvPr/>
        </p:nvSpPr>
        <p:spPr>
          <a:xfrm rot="16200000">
            <a:off x="1876777" y="2963334"/>
            <a:ext cx="635000" cy="479777"/>
          </a:xfrm>
          <a:prstGeom prst="bentUpArrow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807807" y="3520723"/>
            <a:ext cx="125271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CLICK HERE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66081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100835"/>
            <a:ext cx="9144000" cy="5106736"/>
            <a:chOff x="0" y="748632"/>
            <a:chExt cx="9144000" cy="5106736"/>
          </a:xfrm>
        </p:grpSpPr>
        <p:pic>
          <p:nvPicPr>
            <p:cNvPr id="8" name="Picture 7" descr="Screen Shot 2015-01-04 at 10.19.45 PM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924" b="7719"/>
            <a:stretch/>
          </p:blipFill>
          <p:spPr>
            <a:xfrm>
              <a:off x="0" y="748632"/>
              <a:ext cx="9144000" cy="5106736"/>
            </a:xfrm>
            <a:prstGeom prst="rect">
              <a:avLst/>
            </a:prstGeom>
          </p:spPr>
        </p:pic>
        <p:grpSp>
          <p:nvGrpSpPr>
            <p:cNvPr id="9" name="Group 8"/>
            <p:cNvGrpSpPr/>
            <p:nvPr/>
          </p:nvGrpSpPr>
          <p:grpSpPr>
            <a:xfrm>
              <a:off x="664117" y="757773"/>
              <a:ext cx="830146" cy="230832"/>
              <a:chOff x="664117" y="757773"/>
              <a:chExt cx="830146" cy="230832"/>
            </a:xfrm>
          </p:grpSpPr>
          <p:sp>
            <p:nvSpPr>
              <p:cNvPr id="10" name="Rectangle 9"/>
              <p:cNvSpPr/>
              <p:nvPr/>
            </p:nvSpPr>
            <p:spPr>
              <a:xfrm>
                <a:off x="675769" y="827213"/>
                <a:ext cx="600036" cy="104858"/>
              </a:xfrm>
              <a:prstGeom prst="rect">
                <a:avLst/>
              </a:prstGeom>
              <a:solidFill>
                <a:srgbClr val="E7E7E7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664117" y="757773"/>
                <a:ext cx="830146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dirty="0" smtClean="0"/>
                  <a:t>MyDesign</a:t>
                </a:r>
                <a:endParaRPr lang="en-US" sz="900" dirty="0"/>
              </a:p>
            </p:txBody>
          </p:sp>
        </p:grpSp>
      </p:grpSp>
      <p:grpSp>
        <p:nvGrpSpPr>
          <p:cNvPr id="15" name="Group 14"/>
          <p:cNvGrpSpPr/>
          <p:nvPr/>
        </p:nvGrpSpPr>
        <p:grpSpPr>
          <a:xfrm>
            <a:off x="1401026" y="667042"/>
            <a:ext cx="6683690" cy="5614496"/>
            <a:chOff x="135261" y="0"/>
            <a:chExt cx="8875059" cy="7455310"/>
          </a:xfrm>
        </p:grpSpPr>
        <p:pic>
          <p:nvPicPr>
            <p:cNvPr id="12" name="Picture 11" descr="Screen5.psd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261" y="0"/>
              <a:ext cx="8875059" cy="6858000"/>
            </a:xfrm>
            <a:prstGeom prst="rect">
              <a:avLst/>
            </a:prstGeom>
          </p:spPr>
        </p:pic>
        <p:sp>
          <p:nvSpPr>
            <p:cNvPr id="13" name="Bent Arrow 12"/>
            <p:cNvSpPr/>
            <p:nvPr/>
          </p:nvSpPr>
          <p:spPr>
            <a:xfrm flipH="1">
              <a:off x="5833342" y="5759864"/>
              <a:ext cx="804367" cy="1164154"/>
            </a:xfrm>
            <a:prstGeom prst="bentArrow">
              <a:avLst>
                <a:gd name="adj1" fmla="val 25000"/>
                <a:gd name="adj2" fmla="val 23014"/>
                <a:gd name="adj3" fmla="val 25000"/>
                <a:gd name="adj4" fmla="val 43750"/>
              </a:avLst>
            </a:prstGeom>
            <a:solidFill>
              <a:srgbClr val="FF0000"/>
            </a:soli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007541" y="6924017"/>
              <a:ext cx="1821024" cy="5312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FF0000"/>
                  </a:solidFill>
                </a:rPr>
                <a:t>CLICK HERE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312837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0" y="100835"/>
            <a:ext cx="9144000" cy="5106736"/>
            <a:chOff x="0" y="748632"/>
            <a:chExt cx="9144000" cy="5106736"/>
          </a:xfrm>
        </p:grpSpPr>
        <p:pic>
          <p:nvPicPr>
            <p:cNvPr id="6" name="Picture 5" descr="Screen Shot 2015-01-04 at 10.19.45 PM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924" b="7719"/>
            <a:stretch/>
          </p:blipFill>
          <p:spPr>
            <a:xfrm>
              <a:off x="0" y="748632"/>
              <a:ext cx="9144000" cy="5106736"/>
            </a:xfrm>
            <a:prstGeom prst="rect">
              <a:avLst/>
            </a:prstGeom>
          </p:spPr>
        </p:pic>
        <p:grpSp>
          <p:nvGrpSpPr>
            <p:cNvPr id="7" name="Group 6"/>
            <p:cNvGrpSpPr/>
            <p:nvPr/>
          </p:nvGrpSpPr>
          <p:grpSpPr>
            <a:xfrm>
              <a:off x="664117" y="757773"/>
              <a:ext cx="830146" cy="230832"/>
              <a:chOff x="664117" y="757773"/>
              <a:chExt cx="830146" cy="230832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675769" y="827213"/>
                <a:ext cx="600036" cy="104858"/>
              </a:xfrm>
              <a:prstGeom prst="rect">
                <a:avLst/>
              </a:prstGeom>
              <a:solidFill>
                <a:srgbClr val="E7E7E7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664117" y="757773"/>
                <a:ext cx="830146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dirty="0" smtClean="0"/>
                  <a:t>MyDesign</a:t>
                </a:r>
                <a:endParaRPr lang="en-US" sz="900" dirty="0"/>
              </a:p>
            </p:txBody>
          </p:sp>
        </p:grpSp>
      </p:grpSp>
      <p:pic>
        <p:nvPicPr>
          <p:cNvPr id="3" name="Picture 2" descr="InstructorScreen11.psd"/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4" b="4193"/>
          <a:stretch/>
        </p:blipFill>
        <p:spPr>
          <a:xfrm>
            <a:off x="-14111" y="535393"/>
            <a:ext cx="8685633" cy="6322608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1527345"/>
            <a:ext cx="9154160" cy="146375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7408191" y="3584226"/>
            <a:ext cx="1252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CLICK HERE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Up Arrow 3"/>
          <p:cNvSpPr/>
          <p:nvPr/>
        </p:nvSpPr>
        <p:spPr>
          <a:xfrm>
            <a:off x="7859889" y="2794001"/>
            <a:ext cx="352778" cy="747889"/>
          </a:xfrm>
          <a:prstGeom prst="upArrow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2046112" y="5207571"/>
            <a:ext cx="6039556" cy="165042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2173111" y="2260797"/>
            <a:ext cx="4953000" cy="1083538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26856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0" y="100835"/>
            <a:ext cx="9144000" cy="5106736"/>
            <a:chOff x="0" y="748632"/>
            <a:chExt cx="9144000" cy="5106736"/>
          </a:xfrm>
        </p:grpSpPr>
        <p:pic>
          <p:nvPicPr>
            <p:cNvPr id="6" name="Picture 5" descr="Screen Shot 2015-01-04 at 10.19.45 PM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924" b="7719"/>
            <a:stretch/>
          </p:blipFill>
          <p:spPr>
            <a:xfrm>
              <a:off x="0" y="748632"/>
              <a:ext cx="9144000" cy="5106736"/>
            </a:xfrm>
            <a:prstGeom prst="rect">
              <a:avLst/>
            </a:prstGeom>
          </p:spPr>
        </p:pic>
        <p:grpSp>
          <p:nvGrpSpPr>
            <p:cNvPr id="7" name="Group 6"/>
            <p:cNvGrpSpPr/>
            <p:nvPr/>
          </p:nvGrpSpPr>
          <p:grpSpPr>
            <a:xfrm>
              <a:off x="664117" y="757773"/>
              <a:ext cx="830146" cy="230832"/>
              <a:chOff x="664117" y="757773"/>
              <a:chExt cx="830146" cy="230832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675769" y="827213"/>
                <a:ext cx="600036" cy="104858"/>
              </a:xfrm>
              <a:prstGeom prst="rect">
                <a:avLst/>
              </a:prstGeom>
              <a:solidFill>
                <a:srgbClr val="E7E7E7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664117" y="757773"/>
                <a:ext cx="830146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dirty="0" smtClean="0"/>
                  <a:t>MyDesign</a:t>
                </a:r>
                <a:endParaRPr lang="en-US" sz="900" dirty="0"/>
              </a:p>
            </p:txBody>
          </p:sp>
        </p:grpSp>
      </p:grpSp>
      <p:pic>
        <p:nvPicPr>
          <p:cNvPr id="2" name="Picture 1" descr="InstructorScreen11.psd"/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05" b="3999"/>
          <a:stretch/>
        </p:blipFill>
        <p:spPr>
          <a:xfrm>
            <a:off x="-14111" y="563757"/>
            <a:ext cx="8675019" cy="6294243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1527345"/>
            <a:ext cx="9154160" cy="146375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InstructorScreen14.psd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6666" y="1701941"/>
            <a:ext cx="6654287" cy="514194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564687" y="2936666"/>
            <a:ext cx="1252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CLICK HERE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568222" y="1987224"/>
            <a:ext cx="2088445" cy="492443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sz="2600" dirty="0" smtClean="0">
                <a:latin typeface="BLAIR Regular"/>
                <a:cs typeface="BLAIR Regular"/>
              </a:rPr>
              <a:t>TEAM 3</a:t>
            </a:r>
            <a:endParaRPr lang="en-US" sz="2600" dirty="0">
              <a:latin typeface="BLAIR Regular"/>
              <a:cs typeface="BLAIR Regular"/>
            </a:endParaRPr>
          </a:p>
        </p:txBody>
      </p:sp>
      <p:sp>
        <p:nvSpPr>
          <p:cNvPr id="11" name="Left Arrow 10"/>
          <p:cNvSpPr/>
          <p:nvPr/>
        </p:nvSpPr>
        <p:spPr>
          <a:xfrm>
            <a:off x="4797780" y="2991556"/>
            <a:ext cx="761998" cy="282222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9846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3" grpId="0" animBg="1"/>
      <p:bldP spid="11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0" y="100835"/>
            <a:ext cx="9144000" cy="5106736"/>
            <a:chOff x="0" y="748632"/>
            <a:chExt cx="9144000" cy="5106736"/>
          </a:xfrm>
        </p:grpSpPr>
        <p:pic>
          <p:nvPicPr>
            <p:cNvPr id="6" name="Picture 5" descr="Screen Shot 2015-01-04 at 10.19.45 PM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924" b="7719"/>
            <a:stretch/>
          </p:blipFill>
          <p:spPr>
            <a:xfrm>
              <a:off x="0" y="748632"/>
              <a:ext cx="9144000" cy="5106736"/>
            </a:xfrm>
            <a:prstGeom prst="rect">
              <a:avLst/>
            </a:prstGeom>
          </p:spPr>
        </p:pic>
        <p:grpSp>
          <p:nvGrpSpPr>
            <p:cNvPr id="7" name="Group 6"/>
            <p:cNvGrpSpPr/>
            <p:nvPr/>
          </p:nvGrpSpPr>
          <p:grpSpPr>
            <a:xfrm>
              <a:off x="664117" y="757773"/>
              <a:ext cx="830146" cy="230832"/>
              <a:chOff x="664117" y="757773"/>
              <a:chExt cx="830146" cy="230832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675769" y="827213"/>
                <a:ext cx="600036" cy="104858"/>
              </a:xfrm>
              <a:prstGeom prst="rect">
                <a:avLst/>
              </a:prstGeom>
              <a:solidFill>
                <a:srgbClr val="E7E7E7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664117" y="757773"/>
                <a:ext cx="830146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dirty="0" smtClean="0"/>
                  <a:t>MyDesign</a:t>
                </a:r>
                <a:endParaRPr lang="en-US" sz="900" dirty="0"/>
              </a:p>
            </p:txBody>
          </p:sp>
        </p:grpSp>
      </p:grpSp>
      <p:pic>
        <p:nvPicPr>
          <p:cNvPr id="2" name="Picture 1" descr="InstructorScreen11.psd"/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05" b="3999"/>
          <a:stretch/>
        </p:blipFill>
        <p:spPr>
          <a:xfrm>
            <a:off x="-14111" y="563757"/>
            <a:ext cx="8675019" cy="6294243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1527345"/>
            <a:ext cx="9154160" cy="146375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InstructorScreen14.psd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6666" y="1701941"/>
            <a:ext cx="6654287" cy="514194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564687" y="2936666"/>
            <a:ext cx="1252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CLICK HERE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568222" y="1987224"/>
            <a:ext cx="2088445" cy="492443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sz="2600" dirty="0" smtClean="0">
                <a:latin typeface="BLAIR Regular"/>
                <a:cs typeface="BLAIR Regular"/>
              </a:rPr>
              <a:t>TEAM 3</a:t>
            </a:r>
            <a:endParaRPr lang="en-US" sz="2600" dirty="0">
              <a:latin typeface="BLAIR Regular"/>
              <a:cs typeface="BLAIR Regular"/>
            </a:endParaRPr>
          </a:p>
        </p:txBody>
      </p:sp>
      <p:sp>
        <p:nvSpPr>
          <p:cNvPr id="11" name="Left Arrow 10"/>
          <p:cNvSpPr/>
          <p:nvPr/>
        </p:nvSpPr>
        <p:spPr>
          <a:xfrm>
            <a:off x="4797780" y="2991556"/>
            <a:ext cx="761998" cy="282222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InstructorScreen13.psd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8443" y="1701940"/>
            <a:ext cx="6654287" cy="5141949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5037666" y="2908444"/>
            <a:ext cx="337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Black"/>
                <a:cs typeface="Arial Black"/>
              </a:rPr>
              <a:t>+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Arial Black"/>
              <a:cs typeface="Arial Black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427111" y="4176890"/>
            <a:ext cx="337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Black"/>
                <a:cs typeface="Arial Black"/>
              </a:rPr>
              <a:t>+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Arial Black"/>
              <a:cs typeface="Arial Black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037666" y="3336664"/>
            <a:ext cx="337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Black"/>
                <a:cs typeface="Arial Black"/>
              </a:rPr>
              <a:t>+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Arial Black"/>
              <a:cs typeface="Arial Black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037666" y="2465556"/>
            <a:ext cx="337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Black"/>
                <a:cs typeface="Arial Black"/>
              </a:rPr>
              <a:t>+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Arial Black"/>
              <a:cs typeface="Arial Black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887352" y="6196332"/>
            <a:ext cx="1252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CLICK HERE </a:t>
            </a:r>
          </a:p>
        </p:txBody>
      </p:sp>
      <p:sp>
        <p:nvSpPr>
          <p:cNvPr id="21" name="Bent-Up Arrow 20"/>
          <p:cNvSpPr/>
          <p:nvPr/>
        </p:nvSpPr>
        <p:spPr>
          <a:xfrm rot="16200000" flipV="1">
            <a:off x="5733071" y="5596971"/>
            <a:ext cx="503496" cy="695224"/>
          </a:xfrm>
          <a:prstGeom prst="bentUpArrow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56919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0" y="100835"/>
            <a:ext cx="9144000" cy="5106736"/>
            <a:chOff x="0" y="748632"/>
            <a:chExt cx="9144000" cy="5106736"/>
          </a:xfrm>
        </p:grpSpPr>
        <p:pic>
          <p:nvPicPr>
            <p:cNvPr id="6" name="Picture 5" descr="Screen Shot 2015-01-04 at 10.19.45 PM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924" b="7719"/>
            <a:stretch/>
          </p:blipFill>
          <p:spPr>
            <a:xfrm>
              <a:off x="0" y="748632"/>
              <a:ext cx="9144000" cy="5106736"/>
            </a:xfrm>
            <a:prstGeom prst="rect">
              <a:avLst/>
            </a:prstGeom>
          </p:spPr>
        </p:pic>
        <p:grpSp>
          <p:nvGrpSpPr>
            <p:cNvPr id="7" name="Group 6"/>
            <p:cNvGrpSpPr/>
            <p:nvPr/>
          </p:nvGrpSpPr>
          <p:grpSpPr>
            <a:xfrm>
              <a:off x="664117" y="757773"/>
              <a:ext cx="830146" cy="230832"/>
              <a:chOff x="664117" y="757773"/>
              <a:chExt cx="830146" cy="230832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675769" y="827213"/>
                <a:ext cx="600036" cy="104858"/>
              </a:xfrm>
              <a:prstGeom prst="rect">
                <a:avLst/>
              </a:prstGeom>
              <a:solidFill>
                <a:srgbClr val="E7E7E7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664117" y="757773"/>
                <a:ext cx="830146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dirty="0" smtClean="0"/>
                  <a:t>MyDesign</a:t>
                </a:r>
                <a:endParaRPr lang="en-US" sz="900" dirty="0"/>
              </a:p>
            </p:txBody>
          </p:sp>
        </p:grpSp>
      </p:grpSp>
      <p:pic>
        <p:nvPicPr>
          <p:cNvPr id="2" name="Picture 1" descr="InstructorScreen11.psd"/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05" b="3999"/>
          <a:stretch/>
        </p:blipFill>
        <p:spPr>
          <a:xfrm>
            <a:off x="-14111" y="563757"/>
            <a:ext cx="8675019" cy="6294243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1527345"/>
            <a:ext cx="9154160" cy="146375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InstructorScreen14.psd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6666" y="1701941"/>
            <a:ext cx="6654287" cy="5141948"/>
          </a:xfrm>
          <a:prstGeom prst="rect">
            <a:avLst/>
          </a:prstGeom>
        </p:spPr>
      </p:pic>
      <p:pic>
        <p:nvPicPr>
          <p:cNvPr id="11" name="Picture 10" descr="InstructorScreen25.psd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3027" y="1701942"/>
            <a:ext cx="6672547" cy="515605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405987" y="6391636"/>
            <a:ext cx="1252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CLICK HERE </a:t>
            </a:r>
          </a:p>
        </p:txBody>
      </p:sp>
      <p:sp>
        <p:nvSpPr>
          <p:cNvPr id="13" name="Bent-Up Arrow 12"/>
          <p:cNvSpPr/>
          <p:nvPr/>
        </p:nvSpPr>
        <p:spPr>
          <a:xfrm rot="16200000" flipV="1">
            <a:off x="6085877" y="5848720"/>
            <a:ext cx="503496" cy="695224"/>
          </a:xfrm>
          <a:prstGeom prst="bentUpArrow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568222" y="1987224"/>
            <a:ext cx="2088445" cy="492443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sz="2600" dirty="0" smtClean="0">
                <a:latin typeface="BLAIR Regular"/>
                <a:cs typeface="BLAIR Regular"/>
              </a:rPr>
              <a:t>TEAM 3</a:t>
            </a:r>
            <a:endParaRPr lang="en-US" sz="2600" dirty="0">
              <a:latin typeface="BLAIR Regular"/>
              <a:cs typeface="BLAIR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6125658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0" y="100835"/>
            <a:ext cx="9144000" cy="5106736"/>
            <a:chOff x="0" y="748632"/>
            <a:chExt cx="9144000" cy="5106736"/>
          </a:xfrm>
        </p:grpSpPr>
        <p:pic>
          <p:nvPicPr>
            <p:cNvPr id="6" name="Picture 5" descr="Screen Shot 2015-01-04 at 10.19.45 PM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924" b="7719"/>
            <a:stretch/>
          </p:blipFill>
          <p:spPr>
            <a:xfrm>
              <a:off x="0" y="748632"/>
              <a:ext cx="9144000" cy="5106736"/>
            </a:xfrm>
            <a:prstGeom prst="rect">
              <a:avLst/>
            </a:prstGeom>
          </p:spPr>
        </p:pic>
        <p:grpSp>
          <p:nvGrpSpPr>
            <p:cNvPr id="7" name="Group 6"/>
            <p:cNvGrpSpPr/>
            <p:nvPr/>
          </p:nvGrpSpPr>
          <p:grpSpPr>
            <a:xfrm>
              <a:off x="664117" y="757773"/>
              <a:ext cx="830146" cy="230832"/>
              <a:chOff x="664117" y="757773"/>
              <a:chExt cx="830146" cy="230832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675769" y="827213"/>
                <a:ext cx="600036" cy="104858"/>
              </a:xfrm>
              <a:prstGeom prst="rect">
                <a:avLst/>
              </a:prstGeom>
              <a:solidFill>
                <a:srgbClr val="E7E7E7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664117" y="757773"/>
                <a:ext cx="830146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dirty="0" smtClean="0"/>
                  <a:t>MyDesign</a:t>
                </a:r>
                <a:endParaRPr lang="en-US" sz="900" dirty="0"/>
              </a:p>
            </p:txBody>
          </p:sp>
        </p:grpSp>
      </p:grpSp>
      <p:pic>
        <p:nvPicPr>
          <p:cNvPr id="4" name="Picture 3" descr="InstructorScreen11.psd"/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4" b="4234"/>
          <a:stretch/>
        </p:blipFill>
        <p:spPr>
          <a:xfrm>
            <a:off x="-14941" y="545321"/>
            <a:ext cx="8675849" cy="6312679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1527345"/>
            <a:ext cx="9154160" cy="146375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334001" y="1834445"/>
            <a:ext cx="1252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CLICK HERE </a:t>
            </a:r>
          </a:p>
        </p:txBody>
      </p:sp>
      <p:sp>
        <p:nvSpPr>
          <p:cNvPr id="3" name="Left Arrow 2"/>
          <p:cNvSpPr/>
          <p:nvPr/>
        </p:nvSpPr>
        <p:spPr>
          <a:xfrm>
            <a:off x="4529667" y="1876778"/>
            <a:ext cx="846667" cy="324556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2173111" y="2260797"/>
            <a:ext cx="4953000" cy="1083538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5409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0" y="100835"/>
            <a:ext cx="9144000" cy="5106736"/>
            <a:chOff x="0" y="748632"/>
            <a:chExt cx="9144000" cy="5106736"/>
          </a:xfrm>
        </p:grpSpPr>
        <p:pic>
          <p:nvPicPr>
            <p:cNvPr id="6" name="Picture 5" descr="Screen Shot 2015-01-04 at 10.19.45 PM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924" b="7719"/>
            <a:stretch/>
          </p:blipFill>
          <p:spPr>
            <a:xfrm>
              <a:off x="0" y="748632"/>
              <a:ext cx="9144000" cy="5106736"/>
            </a:xfrm>
            <a:prstGeom prst="rect">
              <a:avLst/>
            </a:prstGeom>
          </p:spPr>
        </p:pic>
        <p:grpSp>
          <p:nvGrpSpPr>
            <p:cNvPr id="7" name="Group 6"/>
            <p:cNvGrpSpPr/>
            <p:nvPr/>
          </p:nvGrpSpPr>
          <p:grpSpPr>
            <a:xfrm>
              <a:off x="664117" y="757773"/>
              <a:ext cx="830146" cy="230832"/>
              <a:chOff x="664117" y="757773"/>
              <a:chExt cx="830146" cy="230832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675769" y="827213"/>
                <a:ext cx="600036" cy="104858"/>
              </a:xfrm>
              <a:prstGeom prst="rect">
                <a:avLst/>
              </a:prstGeom>
              <a:solidFill>
                <a:srgbClr val="E7E7E7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664117" y="757773"/>
                <a:ext cx="830146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dirty="0" smtClean="0"/>
                  <a:t>MyDesign</a:t>
                </a:r>
                <a:endParaRPr lang="en-US" sz="900" dirty="0"/>
              </a:p>
            </p:txBody>
          </p:sp>
        </p:grpSp>
      </p:grpSp>
      <p:pic>
        <p:nvPicPr>
          <p:cNvPr id="2" name="Picture 1" descr="InstructorScreen11.psd"/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05" b="3999"/>
          <a:stretch/>
        </p:blipFill>
        <p:spPr>
          <a:xfrm>
            <a:off x="-14111" y="563757"/>
            <a:ext cx="8675019" cy="6294243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1527345"/>
            <a:ext cx="9154160" cy="146375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InstructorScreen12.psd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9339" y="1707444"/>
            <a:ext cx="6628903" cy="512233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559779" y="2884834"/>
            <a:ext cx="1252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CLICK HERE </a:t>
            </a:r>
          </a:p>
        </p:txBody>
      </p:sp>
      <p:sp>
        <p:nvSpPr>
          <p:cNvPr id="13" name="Left Arrow 12"/>
          <p:cNvSpPr/>
          <p:nvPr/>
        </p:nvSpPr>
        <p:spPr>
          <a:xfrm>
            <a:off x="4840113" y="2942166"/>
            <a:ext cx="747888" cy="296334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2554111" y="3386667"/>
            <a:ext cx="4258385" cy="1016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3332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0" y="100835"/>
            <a:ext cx="9144000" cy="5106736"/>
            <a:chOff x="0" y="748632"/>
            <a:chExt cx="9144000" cy="5106736"/>
          </a:xfrm>
        </p:grpSpPr>
        <p:pic>
          <p:nvPicPr>
            <p:cNvPr id="6" name="Picture 5" descr="Screen Shot 2015-01-04 at 10.19.45 PM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924" b="7719"/>
            <a:stretch/>
          </p:blipFill>
          <p:spPr>
            <a:xfrm>
              <a:off x="0" y="748632"/>
              <a:ext cx="9144000" cy="5106736"/>
            </a:xfrm>
            <a:prstGeom prst="rect">
              <a:avLst/>
            </a:prstGeom>
          </p:spPr>
        </p:pic>
        <p:grpSp>
          <p:nvGrpSpPr>
            <p:cNvPr id="7" name="Group 6"/>
            <p:cNvGrpSpPr/>
            <p:nvPr/>
          </p:nvGrpSpPr>
          <p:grpSpPr>
            <a:xfrm>
              <a:off x="664117" y="757773"/>
              <a:ext cx="830146" cy="230832"/>
              <a:chOff x="664117" y="757773"/>
              <a:chExt cx="830146" cy="230832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675769" y="827213"/>
                <a:ext cx="600036" cy="104858"/>
              </a:xfrm>
              <a:prstGeom prst="rect">
                <a:avLst/>
              </a:prstGeom>
              <a:solidFill>
                <a:srgbClr val="E7E7E7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664117" y="757773"/>
                <a:ext cx="830146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dirty="0" smtClean="0"/>
                  <a:t>MyDesign</a:t>
                </a:r>
                <a:endParaRPr lang="en-US" sz="900" dirty="0"/>
              </a:p>
            </p:txBody>
          </p:sp>
        </p:grpSp>
      </p:grpSp>
      <p:pic>
        <p:nvPicPr>
          <p:cNvPr id="2" name="Picture 1" descr="InstructorScreen11.psd"/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05" b="3999"/>
          <a:stretch/>
        </p:blipFill>
        <p:spPr>
          <a:xfrm>
            <a:off x="-14111" y="563757"/>
            <a:ext cx="8675019" cy="6294243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1527345"/>
            <a:ext cx="9154160" cy="146375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InstructorScreen13.psd"/>
          <p:cNvPicPr>
            <a:picLocks noChangeAspect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916" y="1746423"/>
            <a:ext cx="6579934" cy="508449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845018" y="6154000"/>
            <a:ext cx="1252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CLICK HERE </a:t>
            </a:r>
          </a:p>
        </p:txBody>
      </p:sp>
      <p:sp>
        <p:nvSpPr>
          <p:cNvPr id="12" name="Bent-Up Arrow 11"/>
          <p:cNvSpPr/>
          <p:nvPr/>
        </p:nvSpPr>
        <p:spPr>
          <a:xfrm rot="16200000" flipV="1">
            <a:off x="5690737" y="5554639"/>
            <a:ext cx="503496" cy="695224"/>
          </a:xfrm>
          <a:prstGeom prst="bentUpArrow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3" name="Plus 12"/>
          <p:cNvSpPr/>
          <p:nvPr/>
        </p:nvSpPr>
        <p:spPr>
          <a:xfrm>
            <a:off x="2525889" y="6019944"/>
            <a:ext cx="183444" cy="183444"/>
          </a:xfrm>
          <a:prstGeom prst="mathPlus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Plus 13"/>
          <p:cNvSpPr/>
          <p:nvPr/>
        </p:nvSpPr>
        <p:spPr>
          <a:xfrm>
            <a:off x="2525889" y="5616779"/>
            <a:ext cx="183444" cy="183444"/>
          </a:xfrm>
          <a:prstGeom prst="mathPlus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Plus 14"/>
          <p:cNvSpPr/>
          <p:nvPr/>
        </p:nvSpPr>
        <p:spPr>
          <a:xfrm>
            <a:off x="2523067" y="3025567"/>
            <a:ext cx="183444" cy="183444"/>
          </a:xfrm>
          <a:prstGeom prst="mathPlus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Plus 15"/>
          <p:cNvSpPr/>
          <p:nvPr/>
        </p:nvSpPr>
        <p:spPr>
          <a:xfrm>
            <a:off x="2523067" y="2574011"/>
            <a:ext cx="183444" cy="183444"/>
          </a:xfrm>
          <a:prstGeom prst="mathPlus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2418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0" y="100835"/>
            <a:ext cx="9144000" cy="5106736"/>
            <a:chOff x="0" y="748632"/>
            <a:chExt cx="9144000" cy="5106736"/>
          </a:xfrm>
        </p:grpSpPr>
        <p:pic>
          <p:nvPicPr>
            <p:cNvPr id="6" name="Picture 5" descr="Screen Shot 2015-01-04 at 10.19.45 PM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924" b="7719"/>
            <a:stretch/>
          </p:blipFill>
          <p:spPr>
            <a:xfrm>
              <a:off x="0" y="748632"/>
              <a:ext cx="9144000" cy="5106736"/>
            </a:xfrm>
            <a:prstGeom prst="rect">
              <a:avLst/>
            </a:prstGeom>
          </p:spPr>
        </p:pic>
        <p:grpSp>
          <p:nvGrpSpPr>
            <p:cNvPr id="7" name="Group 6"/>
            <p:cNvGrpSpPr/>
            <p:nvPr/>
          </p:nvGrpSpPr>
          <p:grpSpPr>
            <a:xfrm>
              <a:off x="664117" y="757773"/>
              <a:ext cx="830146" cy="230832"/>
              <a:chOff x="664117" y="757773"/>
              <a:chExt cx="830146" cy="230832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675769" y="827213"/>
                <a:ext cx="600036" cy="104858"/>
              </a:xfrm>
              <a:prstGeom prst="rect">
                <a:avLst/>
              </a:prstGeom>
              <a:solidFill>
                <a:srgbClr val="E7E7E7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664117" y="757773"/>
                <a:ext cx="830146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dirty="0" smtClean="0"/>
                  <a:t>MyDesign</a:t>
                </a:r>
                <a:endParaRPr lang="en-US" sz="900" dirty="0"/>
              </a:p>
            </p:txBody>
          </p:sp>
        </p:grpSp>
      </p:grpSp>
      <p:pic>
        <p:nvPicPr>
          <p:cNvPr id="2" name="Picture 1" descr="InstructorScreen11.psd"/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05" b="3999"/>
          <a:stretch/>
        </p:blipFill>
        <p:spPr>
          <a:xfrm>
            <a:off x="-14111" y="563757"/>
            <a:ext cx="8675019" cy="6294243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1527345"/>
            <a:ext cx="9154160" cy="146375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InstructorScreen12.psd"/>
          <p:cNvPicPr>
            <a:picLocks noChangeAspect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9339" y="1710241"/>
            <a:ext cx="6628903" cy="512233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000240" y="6055222"/>
            <a:ext cx="1252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CLICK HERE </a:t>
            </a:r>
          </a:p>
        </p:txBody>
      </p:sp>
      <p:sp>
        <p:nvSpPr>
          <p:cNvPr id="14" name="Bent-Up Arrow 13"/>
          <p:cNvSpPr/>
          <p:nvPr/>
        </p:nvSpPr>
        <p:spPr>
          <a:xfrm rot="16200000" flipV="1">
            <a:off x="5845959" y="5455861"/>
            <a:ext cx="503496" cy="695224"/>
          </a:xfrm>
          <a:prstGeom prst="bentUpArrow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81747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0" y="100835"/>
            <a:ext cx="9144000" cy="5106736"/>
            <a:chOff x="0" y="748632"/>
            <a:chExt cx="9144000" cy="5106736"/>
          </a:xfrm>
        </p:grpSpPr>
        <p:pic>
          <p:nvPicPr>
            <p:cNvPr id="6" name="Picture 5" descr="Screen Shot 2015-01-04 at 10.19.45 PM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924" b="7719"/>
            <a:stretch/>
          </p:blipFill>
          <p:spPr>
            <a:xfrm>
              <a:off x="0" y="748632"/>
              <a:ext cx="9144000" cy="5106736"/>
            </a:xfrm>
            <a:prstGeom prst="rect">
              <a:avLst/>
            </a:prstGeom>
          </p:spPr>
        </p:pic>
        <p:grpSp>
          <p:nvGrpSpPr>
            <p:cNvPr id="7" name="Group 6"/>
            <p:cNvGrpSpPr/>
            <p:nvPr/>
          </p:nvGrpSpPr>
          <p:grpSpPr>
            <a:xfrm>
              <a:off x="664117" y="757773"/>
              <a:ext cx="830146" cy="230832"/>
              <a:chOff x="664117" y="757773"/>
              <a:chExt cx="830146" cy="230832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675769" y="827213"/>
                <a:ext cx="600036" cy="104858"/>
              </a:xfrm>
              <a:prstGeom prst="rect">
                <a:avLst/>
              </a:prstGeom>
              <a:solidFill>
                <a:srgbClr val="E7E7E7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664117" y="757773"/>
                <a:ext cx="830146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dirty="0" smtClean="0"/>
                  <a:t>MyDesign</a:t>
                </a:r>
                <a:endParaRPr lang="en-US" sz="900" dirty="0"/>
              </a:p>
            </p:txBody>
          </p:sp>
        </p:grpSp>
      </p:grpSp>
      <p:pic>
        <p:nvPicPr>
          <p:cNvPr id="12" name="Picture 11" descr="InstructorScreen11.psd"/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18"/>
          <a:stretch/>
        </p:blipFill>
        <p:spPr>
          <a:xfrm>
            <a:off x="1" y="434418"/>
            <a:ext cx="8660908" cy="6423582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1527345"/>
            <a:ext cx="9154160" cy="146375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2723447" y="3218889"/>
            <a:ext cx="1252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CLICK HERE </a:t>
            </a:r>
          </a:p>
        </p:txBody>
      </p:sp>
      <p:sp>
        <p:nvSpPr>
          <p:cNvPr id="3" name="Left Arrow 2"/>
          <p:cNvSpPr/>
          <p:nvPr/>
        </p:nvSpPr>
        <p:spPr>
          <a:xfrm>
            <a:off x="1975558" y="3275333"/>
            <a:ext cx="804333" cy="25244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1711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0" y="100835"/>
            <a:ext cx="9144000" cy="5106736"/>
            <a:chOff x="0" y="748632"/>
            <a:chExt cx="9144000" cy="5106736"/>
          </a:xfrm>
        </p:grpSpPr>
        <p:pic>
          <p:nvPicPr>
            <p:cNvPr id="6" name="Picture 5" descr="Screen Shot 2015-01-04 at 10.19.45 PM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924" b="7719"/>
            <a:stretch/>
          </p:blipFill>
          <p:spPr>
            <a:xfrm>
              <a:off x="0" y="748632"/>
              <a:ext cx="9144000" cy="5106736"/>
            </a:xfrm>
            <a:prstGeom prst="rect">
              <a:avLst/>
            </a:prstGeom>
          </p:spPr>
        </p:pic>
        <p:grpSp>
          <p:nvGrpSpPr>
            <p:cNvPr id="7" name="Group 6"/>
            <p:cNvGrpSpPr/>
            <p:nvPr/>
          </p:nvGrpSpPr>
          <p:grpSpPr>
            <a:xfrm>
              <a:off x="664117" y="757773"/>
              <a:ext cx="830146" cy="230832"/>
              <a:chOff x="664117" y="757773"/>
              <a:chExt cx="830146" cy="230832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675769" y="827213"/>
                <a:ext cx="600036" cy="104858"/>
              </a:xfrm>
              <a:prstGeom prst="rect">
                <a:avLst/>
              </a:prstGeom>
              <a:solidFill>
                <a:srgbClr val="E7E7E7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664117" y="757773"/>
                <a:ext cx="830146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dirty="0" smtClean="0"/>
                  <a:t>MyDesign</a:t>
                </a:r>
                <a:endParaRPr lang="en-US" sz="900" dirty="0"/>
              </a:p>
            </p:txBody>
          </p:sp>
        </p:grpSp>
      </p:grpSp>
      <p:pic>
        <p:nvPicPr>
          <p:cNvPr id="2" name="Picture 1" descr="InstructorScreen15.psd"/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3" b="3572"/>
          <a:stretch/>
        </p:blipFill>
        <p:spPr>
          <a:xfrm>
            <a:off x="0" y="511859"/>
            <a:ext cx="8660909" cy="6346142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1527345"/>
            <a:ext cx="9154160" cy="146375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6445319" y="3091889"/>
            <a:ext cx="1252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CLICK HERE </a:t>
            </a:r>
          </a:p>
        </p:txBody>
      </p:sp>
      <p:sp>
        <p:nvSpPr>
          <p:cNvPr id="12" name="Bent-Up Arrow 11"/>
          <p:cNvSpPr/>
          <p:nvPr/>
        </p:nvSpPr>
        <p:spPr>
          <a:xfrm rot="16200000" flipV="1">
            <a:off x="7291038" y="2492528"/>
            <a:ext cx="503496" cy="695224"/>
          </a:xfrm>
          <a:prstGeom prst="bentUpArrow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53953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100835"/>
            <a:ext cx="9144000" cy="5106736"/>
            <a:chOff x="0" y="748632"/>
            <a:chExt cx="9144000" cy="5106736"/>
          </a:xfrm>
        </p:grpSpPr>
        <p:pic>
          <p:nvPicPr>
            <p:cNvPr id="5" name="Picture 4" descr="Screen Shot 2015-01-04 at 10.19.45 PM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924" b="7719"/>
            <a:stretch/>
          </p:blipFill>
          <p:spPr>
            <a:xfrm>
              <a:off x="0" y="748632"/>
              <a:ext cx="9144000" cy="5106736"/>
            </a:xfrm>
            <a:prstGeom prst="rect">
              <a:avLst/>
            </a:prstGeom>
          </p:spPr>
        </p:pic>
        <p:grpSp>
          <p:nvGrpSpPr>
            <p:cNvPr id="6" name="Group 5"/>
            <p:cNvGrpSpPr/>
            <p:nvPr/>
          </p:nvGrpSpPr>
          <p:grpSpPr>
            <a:xfrm>
              <a:off x="664117" y="757773"/>
              <a:ext cx="830146" cy="230832"/>
              <a:chOff x="664117" y="757773"/>
              <a:chExt cx="830146" cy="230832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675769" y="827213"/>
                <a:ext cx="600036" cy="104858"/>
              </a:xfrm>
              <a:prstGeom prst="rect">
                <a:avLst/>
              </a:prstGeom>
              <a:solidFill>
                <a:srgbClr val="E7E7E7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664117" y="757773"/>
                <a:ext cx="830146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dirty="0" smtClean="0"/>
                  <a:t>MyDesign</a:t>
                </a:r>
                <a:endParaRPr lang="en-US" sz="900" dirty="0"/>
              </a:p>
            </p:txBody>
          </p:sp>
        </p:grpSp>
      </p:grpSp>
      <p:pic>
        <p:nvPicPr>
          <p:cNvPr id="10" name="Picture 9" descr="Screen6.psd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952" y="648478"/>
            <a:ext cx="7082245" cy="5472643"/>
          </a:xfrm>
          <a:prstGeom prst="rect">
            <a:avLst/>
          </a:prstGeom>
        </p:spPr>
      </p:pic>
      <p:sp>
        <p:nvSpPr>
          <p:cNvPr id="11" name="Left Arrow 10"/>
          <p:cNvSpPr/>
          <p:nvPr/>
        </p:nvSpPr>
        <p:spPr>
          <a:xfrm>
            <a:off x="479171" y="6121121"/>
            <a:ext cx="611688" cy="400914"/>
          </a:xfrm>
          <a:prstGeom prst="lef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03188" y="6128045"/>
            <a:ext cx="2811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Return to Project Select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379623" y="1585140"/>
            <a:ext cx="254855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New project takes user </a:t>
            </a:r>
          </a:p>
          <a:p>
            <a:r>
              <a:rPr lang="en-US" dirty="0">
                <a:solidFill>
                  <a:srgbClr val="FF0000"/>
                </a:solidFill>
              </a:rPr>
              <a:t>t</a:t>
            </a:r>
            <a:r>
              <a:rPr lang="en-US" dirty="0" smtClean="0">
                <a:solidFill>
                  <a:srgbClr val="FF0000"/>
                </a:solidFill>
              </a:rPr>
              <a:t>o step one of the design 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process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54546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0" y="100835"/>
            <a:ext cx="9144000" cy="5106736"/>
            <a:chOff x="0" y="748632"/>
            <a:chExt cx="9144000" cy="5106736"/>
          </a:xfrm>
        </p:grpSpPr>
        <p:pic>
          <p:nvPicPr>
            <p:cNvPr id="6" name="Picture 5" descr="Screen Shot 2015-01-04 at 10.19.45 PM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924" b="7719"/>
            <a:stretch/>
          </p:blipFill>
          <p:spPr>
            <a:xfrm>
              <a:off x="0" y="748632"/>
              <a:ext cx="9144000" cy="5106736"/>
            </a:xfrm>
            <a:prstGeom prst="rect">
              <a:avLst/>
            </a:prstGeom>
          </p:spPr>
        </p:pic>
        <p:grpSp>
          <p:nvGrpSpPr>
            <p:cNvPr id="7" name="Group 6"/>
            <p:cNvGrpSpPr/>
            <p:nvPr/>
          </p:nvGrpSpPr>
          <p:grpSpPr>
            <a:xfrm>
              <a:off x="664117" y="757773"/>
              <a:ext cx="830146" cy="230832"/>
              <a:chOff x="664117" y="757773"/>
              <a:chExt cx="830146" cy="230832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675769" y="827213"/>
                <a:ext cx="600036" cy="104858"/>
              </a:xfrm>
              <a:prstGeom prst="rect">
                <a:avLst/>
              </a:prstGeom>
              <a:solidFill>
                <a:srgbClr val="E7E7E7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664117" y="757773"/>
                <a:ext cx="830146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dirty="0" smtClean="0"/>
                  <a:t>MyDesign</a:t>
                </a:r>
                <a:endParaRPr lang="en-US" sz="900" dirty="0"/>
              </a:p>
            </p:txBody>
          </p:sp>
        </p:grpSp>
      </p:grpSp>
      <p:pic>
        <p:nvPicPr>
          <p:cNvPr id="2" name="Picture 1" descr="InstructorScreen16.psd"/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0" b="3795"/>
          <a:stretch/>
        </p:blipFill>
        <p:spPr>
          <a:xfrm>
            <a:off x="0" y="517877"/>
            <a:ext cx="8660909" cy="6340123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1527345"/>
            <a:ext cx="9154160" cy="146375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2192129" y="4122001"/>
            <a:ext cx="1252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CLICK HERE </a:t>
            </a:r>
          </a:p>
        </p:txBody>
      </p:sp>
      <p:sp>
        <p:nvSpPr>
          <p:cNvPr id="13" name="Bent-Up Arrow 12"/>
          <p:cNvSpPr/>
          <p:nvPr/>
        </p:nvSpPr>
        <p:spPr>
          <a:xfrm rot="16200000">
            <a:off x="1965403" y="3550861"/>
            <a:ext cx="503496" cy="695224"/>
          </a:xfrm>
          <a:prstGeom prst="bentUpArrow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67218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0" y="100835"/>
            <a:ext cx="9144000" cy="5106736"/>
            <a:chOff x="0" y="748632"/>
            <a:chExt cx="9144000" cy="5106736"/>
          </a:xfrm>
        </p:grpSpPr>
        <p:pic>
          <p:nvPicPr>
            <p:cNvPr id="6" name="Picture 5" descr="Screen Shot 2015-01-04 at 10.19.45 PM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924" b="7719"/>
            <a:stretch/>
          </p:blipFill>
          <p:spPr>
            <a:xfrm>
              <a:off x="0" y="748632"/>
              <a:ext cx="9144000" cy="5106736"/>
            </a:xfrm>
            <a:prstGeom prst="rect">
              <a:avLst/>
            </a:prstGeom>
          </p:spPr>
        </p:pic>
        <p:grpSp>
          <p:nvGrpSpPr>
            <p:cNvPr id="7" name="Group 6"/>
            <p:cNvGrpSpPr/>
            <p:nvPr/>
          </p:nvGrpSpPr>
          <p:grpSpPr>
            <a:xfrm>
              <a:off x="664117" y="757773"/>
              <a:ext cx="830146" cy="230832"/>
              <a:chOff x="664117" y="757773"/>
              <a:chExt cx="830146" cy="230832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675769" y="827213"/>
                <a:ext cx="600036" cy="104858"/>
              </a:xfrm>
              <a:prstGeom prst="rect">
                <a:avLst/>
              </a:prstGeom>
              <a:solidFill>
                <a:srgbClr val="E7E7E7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664117" y="757773"/>
                <a:ext cx="830146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dirty="0" smtClean="0"/>
                  <a:t>MyDesign</a:t>
                </a:r>
                <a:endParaRPr lang="en-US" sz="900" dirty="0"/>
              </a:p>
            </p:txBody>
          </p:sp>
        </p:grpSp>
      </p:grpSp>
      <p:pic>
        <p:nvPicPr>
          <p:cNvPr id="2" name="Picture 1" descr="InstructorScreen17.psd"/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67" b="3584"/>
          <a:stretch/>
        </p:blipFill>
        <p:spPr>
          <a:xfrm>
            <a:off x="0" y="563757"/>
            <a:ext cx="8660909" cy="6294243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1527345"/>
            <a:ext cx="9154160" cy="146375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45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100835"/>
            <a:ext cx="9144000" cy="5106736"/>
            <a:chOff x="0" y="748632"/>
            <a:chExt cx="9144000" cy="5106736"/>
          </a:xfrm>
        </p:grpSpPr>
        <p:pic>
          <p:nvPicPr>
            <p:cNvPr id="5" name="Picture 4" descr="Screen Shot 2015-01-04 at 10.19.45 PM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924" b="7719"/>
            <a:stretch/>
          </p:blipFill>
          <p:spPr>
            <a:xfrm>
              <a:off x="0" y="748632"/>
              <a:ext cx="9144000" cy="5106736"/>
            </a:xfrm>
            <a:prstGeom prst="rect">
              <a:avLst/>
            </a:prstGeom>
          </p:spPr>
        </p:pic>
        <p:grpSp>
          <p:nvGrpSpPr>
            <p:cNvPr id="6" name="Group 5"/>
            <p:cNvGrpSpPr/>
            <p:nvPr/>
          </p:nvGrpSpPr>
          <p:grpSpPr>
            <a:xfrm>
              <a:off x="664117" y="757773"/>
              <a:ext cx="830146" cy="230832"/>
              <a:chOff x="664117" y="757773"/>
              <a:chExt cx="830146" cy="230832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675769" y="827213"/>
                <a:ext cx="600036" cy="104858"/>
              </a:xfrm>
              <a:prstGeom prst="rect">
                <a:avLst/>
              </a:prstGeom>
              <a:solidFill>
                <a:srgbClr val="E7E7E7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664117" y="757773"/>
                <a:ext cx="830146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dirty="0" smtClean="0"/>
                  <a:t>MyDesign</a:t>
                </a:r>
                <a:endParaRPr lang="en-US" sz="900" dirty="0"/>
              </a:p>
            </p:txBody>
          </p:sp>
        </p:grpSp>
      </p:grpSp>
      <p:pic>
        <p:nvPicPr>
          <p:cNvPr id="10" name="Picture 9" descr="Screen6.psd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952" y="648478"/>
            <a:ext cx="7082245" cy="5472643"/>
          </a:xfrm>
          <a:prstGeom prst="rect">
            <a:avLst/>
          </a:prstGeom>
        </p:spPr>
      </p:pic>
      <p:sp>
        <p:nvSpPr>
          <p:cNvPr id="11" name="Left Arrow 10"/>
          <p:cNvSpPr/>
          <p:nvPr/>
        </p:nvSpPr>
        <p:spPr>
          <a:xfrm>
            <a:off x="479171" y="6121121"/>
            <a:ext cx="611688" cy="400914"/>
          </a:xfrm>
          <a:prstGeom prst="lef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3" name="Picture 2" descr="WheelinWheel.psd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633" y="860779"/>
            <a:ext cx="6779939" cy="523904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103188" y="6128045"/>
            <a:ext cx="2811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Return to Project Select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841393" y="860779"/>
            <a:ext cx="30236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>
                <a:solidFill>
                  <a:srgbClr val="FF0000"/>
                </a:solidFill>
              </a:rPr>
              <a:t>MyDesign</a:t>
            </a:r>
            <a:r>
              <a:rPr lang="en-US" sz="2400" dirty="0" smtClean="0">
                <a:solidFill>
                  <a:srgbClr val="FF0000"/>
                </a:solidFill>
              </a:rPr>
              <a:t> LITE Version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83970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15.ps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69" y="0"/>
            <a:ext cx="88750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1494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14.ps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410" y="29882"/>
            <a:ext cx="88750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1043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870</TotalTime>
  <Words>393</Words>
  <Application>Microsoft Macintosh PowerPoint</Application>
  <PresentationFormat>On-screen Show (4:3)</PresentationFormat>
  <Paragraphs>162</Paragraphs>
  <Slides>61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2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Sahil Goel</dc:creator>
  <cp:lastModifiedBy>Sahil Goel</cp:lastModifiedBy>
  <cp:revision>62</cp:revision>
  <dcterms:created xsi:type="dcterms:W3CDTF">2015-01-05T03:19:57Z</dcterms:created>
  <dcterms:modified xsi:type="dcterms:W3CDTF">2015-01-27T03:35:30Z</dcterms:modified>
</cp:coreProperties>
</file>